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75" r:id="rId2"/>
    <p:sldId id="360" r:id="rId3"/>
    <p:sldId id="291" r:id="rId4"/>
    <p:sldId id="294" r:id="rId5"/>
    <p:sldId id="394" r:id="rId6"/>
    <p:sldId id="359" r:id="rId7"/>
    <p:sldId id="260" r:id="rId8"/>
    <p:sldId id="295" r:id="rId9"/>
    <p:sldId id="342" r:id="rId10"/>
    <p:sldId id="343" r:id="rId11"/>
    <p:sldId id="385" r:id="rId12"/>
    <p:sldId id="375" r:id="rId13"/>
    <p:sldId id="377" r:id="rId14"/>
    <p:sldId id="378" r:id="rId15"/>
    <p:sldId id="379" r:id="rId16"/>
    <p:sldId id="376" r:id="rId17"/>
    <p:sldId id="395" r:id="rId18"/>
    <p:sldId id="380" r:id="rId19"/>
    <p:sldId id="382" r:id="rId20"/>
    <p:sldId id="383" r:id="rId21"/>
    <p:sldId id="384" r:id="rId22"/>
    <p:sldId id="381" r:id="rId23"/>
    <p:sldId id="386" r:id="rId24"/>
    <p:sldId id="387" r:id="rId25"/>
    <p:sldId id="396" r:id="rId26"/>
    <p:sldId id="397" r:id="rId27"/>
    <p:sldId id="389" r:id="rId28"/>
    <p:sldId id="388" r:id="rId29"/>
    <p:sldId id="398" r:id="rId30"/>
    <p:sldId id="390" r:id="rId31"/>
    <p:sldId id="339" r:id="rId32"/>
    <p:sldId id="399" r:id="rId33"/>
    <p:sldId id="366" r:id="rId34"/>
    <p:sldId id="400" r:id="rId35"/>
    <p:sldId id="362" r:id="rId36"/>
    <p:sldId id="363" r:id="rId37"/>
    <p:sldId id="364" r:id="rId38"/>
    <p:sldId id="365" r:id="rId39"/>
    <p:sldId id="367" r:id="rId40"/>
    <p:sldId id="368" r:id="rId41"/>
    <p:sldId id="369" r:id="rId42"/>
    <p:sldId id="393" r:id="rId43"/>
    <p:sldId id="401" r:id="rId44"/>
    <p:sldId id="372" r:id="rId45"/>
    <p:sldId id="373" r:id="rId46"/>
    <p:sldId id="392" r:id="rId47"/>
    <p:sldId id="391" r:id="rId48"/>
    <p:sldId id="374" r:id="rId49"/>
    <p:sldId id="314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7397" autoAdjust="0"/>
  </p:normalViewPr>
  <p:slideViewPr>
    <p:cSldViewPr snapToGrid="0">
      <p:cViewPr varScale="1">
        <p:scale>
          <a:sx n="74" d="100"/>
          <a:sy n="74" d="100"/>
        </p:scale>
        <p:origin x="82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9B932-0D9A-4B7F-AD3A-D5108A37579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5DE91C3-53B1-4E86-ABB9-559DA87E344A}">
      <dgm:prSet phldrT="[文本]"/>
      <dgm:spPr/>
      <dgm:t>
        <a:bodyPr anchor="ctr"/>
        <a:lstStyle/>
        <a:p>
          <a:pPr algn="ctr"/>
          <a:r>
            <a:rPr lang="zh-CN" altLang="en-US" dirty="0">
              <a:solidFill>
                <a:schemeClr val="bg1"/>
              </a:solidFill>
            </a:rPr>
            <a:t>内容简介</a:t>
          </a:r>
        </a:p>
      </dgm:t>
    </dgm:pt>
    <dgm:pt modelId="{4C9DA3BD-7936-4168-AE7D-4146B49C9FCA}" type="parTrans" cxnId="{B8C65B41-B67A-45F0-B1A2-F3483C000741}">
      <dgm:prSet/>
      <dgm:spPr/>
      <dgm:t>
        <a:bodyPr/>
        <a:lstStyle/>
        <a:p>
          <a:endParaRPr lang="zh-CN" altLang="en-US"/>
        </a:p>
      </dgm:t>
    </dgm:pt>
    <dgm:pt modelId="{5442DEA6-992A-486A-9203-1B6AE728EF8A}" type="sibTrans" cxnId="{B8C65B41-B67A-45F0-B1A2-F3483C000741}">
      <dgm:prSet/>
      <dgm:spPr/>
      <dgm:t>
        <a:bodyPr/>
        <a:lstStyle/>
        <a:p>
          <a:endParaRPr lang="zh-CN" altLang="en-US"/>
        </a:p>
      </dgm:t>
    </dgm:pt>
    <dgm:pt modelId="{7DE6A729-4D63-4DBC-AA08-4765C561AB40}">
      <dgm:prSet phldrT="[文本]"/>
      <dgm:spPr/>
      <dgm:t>
        <a:bodyPr/>
        <a:lstStyle/>
        <a:p>
          <a:r>
            <a:rPr lang="zh-CN" altLang="en-US" dirty="0">
              <a:solidFill>
                <a:schemeClr val="bg1"/>
              </a:solidFill>
            </a:rPr>
            <a:t>简单动画</a:t>
          </a:r>
        </a:p>
      </dgm:t>
    </dgm:pt>
    <dgm:pt modelId="{1793DD18-DC8A-4B74-8833-43C7C702BCE3}" type="parTrans" cxnId="{28EBE8FB-B1DA-431C-916A-F960FE91D60E}">
      <dgm:prSet/>
      <dgm:spPr/>
      <dgm:t>
        <a:bodyPr/>
        <a:lstStyle/>
        <a:p>
          <a:endParaRPr lang="zh-CN" altLang="en-US"/>
        </a:p>
      </dgm:t>
    </dgm:pt>
    <dgm:pt modelId="{BC09236D-C7CD-41F5-BE07-E63E1C3D227C}" type="sibTrans" cxnId="{28EBE8FB-B1DA-431C-916A-F960FE91D60E}">
      <dgm:prSet/>
      <dgm:spPr/>
      <dgm:t>
        <a:bodyPr/>
        <a:lstStyle/>
        <a:p>
          <a:endParaRPr lang="zh-CN" altLang="en-US"/>
        </a:p>
      </dgm:t>
    </dgm:pt>
    <dgm:pt modelId="{AED1070D-1C3F-4F38-92DF-AFF44E3B3194}">
      <dgm:prSet phldrT="[文本]"/>
      <dgm:spPr/>
      <dgm:t>
        <a:bodyPr/>
        <a:lstStyle/>
        <a:p>
          <a:r>
            <a:rPr lang="zh-CN" altLang="en-US" dirty="0">
              <a:solidFill>
                <a:schemeClr val="bg1"/>
              </a:solidFill>
            </a:rPr>
            <a:t>脚本策略</a:t>
          </a:r>
        </a:p>
      </dgm:t>
    </dgm:pt>
    <dgm:pt modelId="{CBA98A43-5D9B-4F5B-89B3-3ACD05E82671}" type="parTrans" cxnId="{E0F9CEFD-0582-4844-A925-781326AE2D40}">
      <dgm:prSet/>
      <dgm:spPr/>
      <dgm:t>
        <a:bodyPr/>
        <a:lstStyle/>
        <a:p>
          <a:endParaRPr lang="zh-CN" altLang="en-US"/>
        </a:p>
      </dgm:t>
    </dgm:pt>
    <dgm:pt modelId="{E420AFB6-B542-455C-BDC1-45BFE8238866}" type="sibTrans" cxnId="{E0F9CEFD-0582-4844-A925-781326AE2D40}">
      <dgm:prSet/>
      <dgm:spPr/>
      <dgm:t>
        <a:bodyPr/>
        <a:lstStyle/>
        <a:p>
          <a:endParaRPr lang="zh-CN" altLang="en-US"/>
        </a:p>
      </dgm:t>
    </dgm:pt>
    <dgm:pt modelId="{2B11E2EA-8779-4C30-9EB5-6623A39ACF01}">
      <dgm:prSet phldrT="[文本]"/>
      <dgm:spPr/>
      <dgm:t>
        <a:bodyPr/>
        <a:lstStyle/>
        <a:p>
          <a:r>
            <a:rPr lang="zh-CN" altLang="en-US" dirty="0">
              <a:solidFill>
                <a:schemeClr val="bg1"/>
              </a:solidFill>
            </a:rPr>
            <a:t>安全权限</a:t>
          </a:r>
          <a:endParaRPr lang="en-US" altLang="zh-CN" dirty="0">
            <a:solidFill>
              <a:schemeClr val="bg1"/>
            </a:solidFill>
          </a:endParaRPr>
        </a:p>
      </dgm:t>
    </dgm:pt>
    <dgm:pt modelId="{C18D7854-5378-47EB-8F75-1D0179F9E91D}" type="parTrans" cxnId="{12ACE393-C9E0-4E8D-A35E-B587C4BDA685}">
      <dgm:prSet/>
      <dgm:spPr/>
      <dgm:t>
        <a:bodyPr/>
        <a:lstStyle/>
        <a:p>
          <a:endParaRPr lang="zh-CN" altLang="en-US"/>
        </a:p>
      </dgm:t>
    </dgm:pt>
    <dgm:pt modelId="{BA04FCCC-B470-4B06-87BA-C1321A3F11F4}" type="sibTrans" cxnId="{12ACE393-C9E0-4E8D-A35E-B587C4BDA685}">
      <dgm:prSet/>
      <dgm:spPr/>
      <dgm:t>
        <a:bodyPr/>
        <a:lstStyle/>
        <a:p>
          <a:endParaRPr lang="zh-CN" altLang="en-US"/>
        </a:p>
      </dgm:t>
    </dgm:pt>
    <dgm:pt modelId="{A77EA335-3C85-433A-A2FD-9CA8CB5B9A74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报警系统</a:t>
          </a:r>
          <a:endParaRPr lang="en-US" altLang="zh-CN" dirty="0">
            <a:solidFill>
              <a:schemeClr val="bg1"/>
            </a:solidFill>
          </a:endParaRPr>
        </a:p>
      </dgm:t>
    </dgm:pt>
    <dgm:pt modelId="{4EC19F9D-4405-4590-878D-A3D7C247B27F}" type="parTrans" cxnId="{B8A04843-CD67-4C36-95BA-3AA7E9AD3E42}">
      <dgm:prSet/>
      <dgm:spPr/>
      <dgm:t>
        <a:bodyPr/>
        <a:lstStyle/>
        <a:p>
          <a:endParaRPr lang="zh-CN" altLang="en-US"/>
        </a:p>
      </dgm:t>
    </dgm:pt>
    <dgm:pt modelId="{17840FE4-1478-4269-B630-33D7193C7732}" type="sibTrans" cxnId="{B8A04843-CD67-4C36-95BA-3AA7E9AD3E42}">
      <dgm:prSet/>
      <dgm:spPr/>
      <dgm:t>
        <a:bodyPr/>
        <a:lstStyle/>
        <a:p>
          <a:endParaRPr lang="zh-CN" altLang="en-US"/>
        </a:p>
      </dgm:t>
    </dgm:pt>
    <dgm:pt modelId="{A2BE8476-24FF-4C70-AEEC-959DAB43FAB1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配方管理</a:t>
          </a:r>
          <a:endParaRPr lang="en-US" altLang="zh-CN" dirty="0">
            <a:solidFill>
              <a:schemeClr val="bg1"/>
            </a:solidFill>
          </a:endParaRPr>
        </a:p>
      </dgm:t>
    </dgm:pt>
    <dgm:pt modelId="{17B40119-F29D-44ED-A173-609F87D415F7}" type="parTrans" cxnId="{00F2B98A-3E60-4D04-9BFA-A7BC17D44062}">
      <dgm:prSet/>
      <dgm:spPr/>
      <dgm:t>
        <a:bodyPr/>
        <a:lstStyle/>
        <a:p>
          <a:endParaRPr lang="zh-CN" altLang="en-US"/>
        </a:p>
      </dgm:t>
    </dgm:pt>
    <dgm:pt modelId="{FF06C6ED-16DB-4F50-BBDE-D44A8A0B9140}" type="sibTrans" cxnId="{00F2B98A-3E60-4D04-9BFA-A7BC17D44062}">
      <dgm:prSet/>
      <dgm:spPr/>
      <dgm:t>
        <a:bodyPr/>
        <a:lstStyle/>
        <a:p>
          <a:endParaRPr lang="zh-CN" altLang="en-US"/>
        </a:p>
      </dgm:t>
    </dgm:pt>
    <dgm:pt modelId="{C4FCD3D9-23D3-4FA0-B0A2-F1BE1B389550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多  语  言</a:t>
          </a:r>
          <a:endParaRPr lang="en-US" altLang="zh-CN" dirty="0">
            <a:solidFill>
              <a:schemeClr val="bg1"/>
            </a:solidFill>
          </a:endParaRPr>
        </a:p>
      </dgm:t>
    </dgm:pt>
    <dgm:pt modelId="{70718506-3CF5-49F8-8ABD-60382C735D93}" type="parTrans" cxnId="{2CDDEF2B-054A-48A2-BB36-5F788F36F054}">
      <dgm:prSet/>
      <dgm:spPr/>
      <dgm:t>
        <a:bodyPr/>
        <a:lstStyle/>
        <a:p>
          <a:endParaRPr lang="zh-CN" altLang="en-US"/>
        </a:p>
      </dgm:t>
    </dgm:pt>
    <dgm:pt modelId="{17A37EC6-DAFE-4492-8587-E571ABDFB454}" type="sibTrans" cxnId="{2CDDEF2B-054A-48A2-BB36-5F788F36F054}">
      <dgm:prSet/>
      <dgm:spPr/>
      <dgm:t>
        <a:bodyPr/>
        <a:lstStyle/>
        <a:p>
          <a:endParaRPr lang="zh-CN" altLang="en-US"/>
        </a:p>
      </dgm:t>
    </dgm:pt>
    <dgm:pt modelId="{56847183-A5BE-4348-90FD-DBDB3407E3F8}" type="pres">
      <dgm:prSet presAssocID="{72A9B932-0D9A-4B7F-AD3A-D5108A37579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35C592FD-1C26-4B96-A412-B4BDD1543184}" type="pres">
      <dgm:prSet presAssocID="{C5DE91C3-53B1-4E86-ABB9-559DA87E344A}" presName="thickLine" presStyleLbl="alignNode1" presStyleIdx="0" presStyleCnt="1"/>
      <dgm:spPr/>
    </dgm:pt>
    <dgm:pt modelId="{EEB60E54-630D-4B55-92D0-8DC87ADC18F3}" type="pres">
      <dgm:prSet presAssocID="{C5DE91C3-53B1-4E86-ABB9-559DA87E344A}" presName="horz1" presStyleCnt="0"/>
      <dgm:spPr/>
    </dgm:pt>
    <dgm:pt modelId="{8A85765F-BCEC-44F8-BAC1-54458F2789F1}" type="pres">
      <dgm:prSet presAssocID="{C5DE91C3-53B1-4E86-ABB9-559DA87E344A}" presName="tx1" presStyleLbl="revTx" presStyleIdx="0" presStyleCnt="7"/>
      <dgm:spPr/>
      <dgm:t>
        <a:bodyPr/>
        <a:lstStyle/>
        <a:p>
          <a:endParaRPr lang="zh-CN" altLang="en-US"/>
        </a:p>
      </dgm:t>
    </dgm:pt>
    <dgm:pt modelId="{4AD2351E-00A9-413B-A1A9-94AE575D6991}" type="pres">
      <dgm:prSet presAssocID="{C5DE91C3-53B1-4E86-ABB9-559DA87E344A}" presName="vert1" presStyleCnt="0"/>
      <dgm:spPr/>
    </dgm:pt>
    <dgm:pt modelId="{E28821BE-7043-4E6C-B771-2DDF58945F96}" type="pres">
      <dgm:prSet presAssocID="{7DE6A729-4D63-4DBC-AA08-4765C561AB40}" presName="vertSpace2a" presStyleCnt="0"/>
      <dgm:spPr/>
    </dgm:pt>
    <dgm:pt modelId="{A02776D0-065E-441F-8CFD-58CA56C0274D}" type="pres">
      <dgm:prSet presAssocID="{7DE6A729-4D63-4DBC-AA08-4765C561AB40}" presName="horz2" presStyleCnt="0"/>
      <dgm:spPr/>
    </dgm:pt>
    <dgm:pt modelId="{C074BAE6-AE09-49C0-8D4B-CA7133FF9A1A}" type="pres">
      <dgm:prSet presAssocID="{7DE6A729-4D63-4DBC-AA08-4765C561AB40}" presName="horzSpace2" presStyleCnt="0"/>
      <dgm:spPr/>
    </dgm:pt>
    <dgm:pt modelId="{F1ECF57B-E581-434D-A341-4357A465F9FD}" type="pres">
      <dgm:prSet presAssocID="{7DE6A729-4D63-4DBC-AA08-4765C561AB40}" presName="tx2" presStyleLbl="revTx" presStyleIdx="1" presStyleCnt="7"/>
      <dgm:spPr/>
      <dgm:t>
        <a:bodyPr/>
        <a:lstStyle/>
        <a:p>
          <a:endParaRPr lang="zh-CN" altLang="en-US"/>
        </a:p>
      </dgm:t>
    </dgm:pt>
    <dgm:pt modelId="{B408B948-6DCE-41A9-B195-3F47F5934A35}" type="pres">
      <dgm:prSet presAssocID="{7DE6A729-4D63-4DBC-AA08-4765C561AB40}" presName="vert2" presStyleCnt="0"/>
      <dgm:spPr/>
    </dgm:pt>
    <dgm:pt modelId="{DBE5186E-EED1-4F81-A039-A55FE737A96E}" type="pres">
      <dgm:prSet presAssocID="{7DE6A729-4D63-4DBC-AA08-4765C561AB40}" presName="thinLine2b" presStyleLbl="callout" presStyleIdx="0" presStyleCnt="6"/>
      <dgm:spPr/>
    </dgm:pt>
    <dgm:pt modelId="{F871ADF6-7FCB-41E4-8A5A-BE131FF90BC2}" type="pres">
      <dgm:prSet presAssocID="{7DE6A729-4D63-4DBC-AA08-4765C561AB40}" presName="vertSpace2b" presStyleCnt="0"/>
      <dgm:spPr/>
    </dgm:pt>
    <dgm:pt modelId="{A06B3D6D-0EAD-4FBF-A647-2364388F8289}" type="pres">
      <dgm:prSet presAssocID="{AED1070D-1C3F-4F38-92DF-AFF44E3B3194}" presName="horz2" presStyleCnt="0"/>
      <dgm:spPr/>
    </dgm:pt>
    <dgm:pt modelId="{AB84504B-B86E-418A-B888-EED99A3E3A19}" type="pres">
      <dgm:prSet presAssocID="{AED1070D-1C3F-4F38-92DF-AFF44E3B3194}" presName="horzSpace2" presStyleCnt="0"/>
      <dgm:spPr/>
    </dgm:pt>
    <dgm:pt modelId="{D45F9561-29BD-4032-A3A8-A1A231F44BCD}" type="pres">
      <dgm:prSet presAssocID="{AED1070D-1C3F-4F38-92DF-AFF44E3B3194}" presName="tx2" presStyleLbl="revTx" presStyleIdx="2" presStyleCnt="7"/>
      <dgm:spPr/>
      <dgm:t>
        <a:bodyPr/>
        <a:lstStyle/>
        <a:p>
          <a:endParaRPr lang="zh-CN" altLang="en-US"/>
        </a:p>
      </dgm:t>
    </dgm:pt>
    <dgm:pt modelId="{3BC58D88-8AF5-476B-B6CF-6FC52795FDA9}" type="pres">
      <dgm:prSet presAssocID="{AED1070D-1C3F-4F38-92DF-AFF44E3B3194}" presName="vert2" presStyleCnt="0"/>
      <dgm:spPr/>
    </dgm:pt>
    <dgm:pt modelId="{86B075D4-3BEE-43A5-BC27-A1F372510E8F}" type="pres">
      <dgm:prSet presAssocID="{AED1070D-1C3F-4F38-92DF-AFF44E3B3194}" presName="thinLine2b" presStyleLbl="callout" presStyleIdx="1" presStyleCnt="6"/>
      <dgm:spPr/>
    </dgm:pt>
    <dgm:pt modelId="{D4A00262-BA61-4DDC-AD67-24C6F1DB656F}" type="pres">
      <dgm:prSet presAssocID="{AED1070D-1C3F-4F38-92DF-AFF44E3B3194}" presName="vertSpace2b" presStyleCnt="0"/>
      <dgm:spPr/>
    </dgm:pt>
    <dgm:pt modelId="{E51C068D-A012-4AFD-9EF1-1D475042A1D6}" type="pres">
      <dgm:prSet presAssocID="{2B11E2EA-8779-4C30-9EB5-6623A39ACF01}" presName="horz2" presStyleCnt="0"/>
      <dgm:spPr/>
    </dgm:pt>
    <dgm:pt modelId="{5AD3B752-D558-41FD-83FB-01CD554B078E}" type="pres">
      <dgm:prSet presAssocID="{2B11E2EA-8779-4C30-9EB5-6623A39ACF01}" presName="horzSpace2" presStyleCnt="0"/>
      <dgm:spPr/>
    </dgm:pt>
    <dgm:pt modelId="{6A019814-CC1B-4A75-87C1-F18D7CEBCBBD}" type="pres">
      <dgm:prSet presAssocID="{2B11E2EA-8779-4C30-9EB5-6623A39ACF01}" presName="tx2" presStyleLbl="revTx" presStyleIdx="3" presStyleCnt="7"/>
      <dgm:spPr/>
      <dgm:t>
        <a:bodyPr/>
        <a:lstStyle/>
        <a:p>
          <a:endParaRPr lang="zh-CN" altLang="en-US"/>
        </a:p>
      </dgm:t>
    </dgm:pt>
    <dgm:pt modelId="{813D8D37-14C8-470A-8916-FCEC5E6ADB08}" type="pres">
      <dgm:prSet presAssocID="{2B11E2EA-8779-4C30-9EB5-6623A39ACF01}" presName="vert2" presStyleCnt="0"/>
      <dgm:spPr/>
    </dgm:pt>
    <dgm:pt modelId="{903A901E-1F24-4817-B859-B09077FE437A}" type="pres">
      <dgm:prSet presAssocID="{2B11E2EA-8779-4C30-9EB5-6623A39ACF01}" presName="thinLine2b" presStyleLbl="callout" presStyleIdx="2" presStyleCnt="6"/>
      <dgm:spPr/>
    </dgm:pt>
    <dgm:pt modelId="{63802F2F-2A5E-49A8-ACB9-BB980DB396E3}" type="pres">
      <dgm:prSet presAssocID="{2B11E2EA-8779-4C30-9EB5-6623A39ACF01}" presName="vertSpace2b" presStyleCnt="0"/>
      <dgm:spPr/>
    </dgm:pt>
    <dgm:pt modelId="{9909726C-0C34-444D-A6AF-B0A5D7D6A774}" type="pres">
      <dgm:prSet presAssocID="{A77EA335-3C85-433A-A2FD-9CA8CB5B9A74}" presName="horz2" presStyleCnt="0"/>
      <dgm:spPr/>
    </dgm:pt>
    <dgm:pt modelId="{EEE51984-4AD5-48D7-A934-94F91FBFC9FC}" type="pres">
      <dgm:prSet presAssocID="{A77EA335-3C85-433A-A2FD-9CA8CB5B9A74}" presName="horzSpace2" presStyleCnt="0"/>
      <dgm:spPr/>
    </dgm:pt>
    <dgm:pt modelId="{3AB24D26-C2C4-4BF4-959F-DBA02F912C27}" type="pres">
      <dgm:prSet presAssocID="{A77EA335-3C85-433A-A2FD-9CA8CB5B9A74}" presName="tx2" presStyleLbl="revTx" presStyleIdx="4" presStyleCnt="7"/>
      <dgm:spPr/>
      <dgm:t>
        <a:bodyPr/>
        <a:lstStyle/>
        <a:p>
          <a:endParaRPr lang="zh-CN" altLang="en-US"/>
        </a:p>
      </dgm:t>
    </dgm:pt>
    <dgm:pt modelId="{2182D3A7-4630-450C-B201-D70F8A9BA8FA}" type="pres">
      <dgm:prSet presAssocID="{A77EA335-3C85-433A-A2FD-9CA8CB5B9A74}" presName="vert2" presStyleCnt="0"/>
      <dgm:spPr/>
    </dgm:pt>
    <dgm:pt modelId="{CB958212-2782-4EC9-9550-143108D5DCA8}" type="pres">
      <dgm:prSet presAssocID="{A77EA335-3C85-433A-A2FD-9CA8CB5B9A74}" presName="thinLine2b" presStyleLbl="callout" presStyleIdx="3" presStyleCnt="6"/>
      <dgm:spPr/>
    </dgm:pt>
    <dgm:pt modelId="{BE361565-23A3-40B4-A884-8F6F7D940E58}" type="pres">
      <dgm:prSet presAssocID="{A77EA335-3C85-433A-A2FD-9CA8CB5B9A74}" presName="vertSpace2b" presStyleCnt="0"/>
      <dgm:spPr/>
    </dgm:pt>
    <dgm:pt modelId="{F080F6E1-D960-492F-AEFD-CDFFD9BEAA8C}" type="pres">
      <dgm:prSet presAssocID="{A2BE8476-24FF-4C70-AEEC-959DAB43FAB1}" presName="horz2" presStyleCnt="0"/>
      <dgm:spPr/>
    </dgm:pt>
    <dgm:pt modelId="{AEA67F00-779D-4C95-AC11-2794475556A4}" type="pres">
      <dgm:prSet presAssocID="{A2BE8476-24FF-4C70-AEEC-959DAB43FAB1}" presName="horzSpace2" presStyleCnt="0"/>
      <dgm:spPr/>
    </dgm:pt>
    <dgm:pt modelId="{81523418-08A6-4E52-8FF9-5563B280A0DF}" type="pres">
      <dgm:prSet presAssocID="{A2BE8476-24FF-4C70-AEEC-959DAB43FAB1}" presName="tx2" presStyleLbl="revTx" presStyleIdx="5" presStyleCnt="7"/>
      <dgm:spPr/>
      <dgm:t>
        <a:bodyPr/>
        <a:lstStyle/>
        <a:p>
          <a:endParaRPr lang="zh-CN" altLang="en-US"/>
        </a:p>
      </dgm:t>
    </dgm:pt>
    <dgm:pt modelId="{E4052092-D023-4945-865E-E88231D29B9E}" type="pres">
      <dgm:prSet presAssocID="{A2BE8476-24FF-4C70-AEEC-959DAB43FAB1}" presName="vert2" presStyleCnt="0"/>
      <dgm:spPr/>
    </dgm:pt>
    <dgm:pt modelId="{9AF32C49-A918-41EE-BF8D-498F86502CEF}" type="pres">
      <dgm:prSet presAssocID="{A2BE8476-24FF-4C70-AEEC-959DAB43FAB1}" presName="thinLine2b" presStyleLbl="callout" presStyleIdx="4" presStyleCnt="6"/>
      <dgm:spPr/>
    </dgm:pt>
    <dgm:pt modelId="{DF058064-445A-45B4-ACA5-595049C35CE5}" type="pres">
      <dgm:prSet presAssocID="{A2BE8476-24FF-4C70-AEEC-959DAB43FAB1}" presName="vertSpace2b" presStyleCnt="0"/>
      <dgm:spPr/>
    </dgm:pt>
    <dgm:pt modelId="{D3FD5E8A-BB15-4078-ADF1-12AB097252FC}" type="pres">
      <dgm:prSet presAssocID="{C4FCD3D9-23D3-4FA0-B0A2-F1BE1B389550}" presName="horz2" presStyleCnt="0"/>
      <dgm:spPr/>
    </dgm:pt>
    <dgm:pt modelId="{B973F2D9-D30E-41CF-BD78-F95C7D51334C}" type="pres">
      <dgm:prSet presAssocID="{C4FCD3D9-23D3-4FA0-B0A2-F1BE1B389550}" presName="horzSpace2" presStyleCnt="0"/>
      <dgm:spPr/>
    </dgm:pt>
    <dgm:pt modelId="{2ECF1E85-804F-4D26-91DC-ADA1ED305B9D}" type="pres">
      <dgm:prSet presAssocID="{C4FCD3D9-23D3-4FA0-B0A2-F1BE1B389550}" presName="tx2" presStyleLbl="revTx" presStyleIdx="6" presStyleCnt="7"/>
      <dgm:spPr/>
      <dgm:t>
        <a:bodyPr/>
        <a:lstStyle/>
        <a:p>
          <a:endParaRPr lang="zh-CN" altLang="en-US"/>
        </a:p>
      </dgm:t>
    </dgm:pt>
    <dgm:pt modelId="{38B0EBDA-453D-47EE-BF8B-21CA01E0DE23}" type="pres">
      <dgm:prSet presAssocID="{C4FCD3D9-23D3-4FA0-B0A2-F1BE1B389550}" presName="vert2" presStyleCnt="0"/>
      <dgm:spPr/>
    </dgm:pt>
    <dgm:pt modelId="{3B5DF2F1-A2CC-421C-8123-8508954471D5}" type="pres">
      <dgm:prSet presAssocID="{C4FCD3D9-23D3-4FA0-B0A2-F1BE1B389550}" presName="thinLine2b" presStyleLbl="callout" presStyleIdx="5" presStyleCnt="6"/>
      <dgm:spPr/>
    </dgm:pt>
    <dgm:pt modelId="{2B2A7E0F-EA83-4784-A1E5-812586583B50}" type="pres">
      <dgm:prSet presAssocID="{C4FCD3D9-23D3-4FA0-B0A2-F1BE1B389550}" presName="vertSpace2b" presStyleCnt="0"/>
      <dgm:spPr/>
    </dgm:pt>
  </dgm:ptLst>
  <dgm:cxnLst>
    <dgm:cxn modelId="{0E2AA77B-A666-48D8-B8C1-6E905767EF50}" type="presOf" srcId="{A2BE8476-24FF-4C70-AEEC-959DAB43FAB1}" destId="{81523418-08A6-4E52-8FF9-5563B280A0DF}" srcOrd="0" destOrd="0" presId="urn:microsoft.com/office/officeart/2008/layout/LinedList"/>
    <dgm:cxn modelId="{00F2B98A-3E60-4D04-9BFA-A7BC17D44062}" srcId="{C5DE91C3-53B1-4E86-ABB9-559DA87E344A}" destId="{A2BE8476-24FF-4C70-AEEC-959DAB43FAB1}" srcOrd="4" destOrd="0" parTransId="{17B40119-F29D-44ED-A173-609F87D415F7}" sibTransId="{FF06C6ED-16DB-4F50-BBDE-D44A8A0B9140}"/>
    <dgm:cxn modelId="{4D907908-F5BA-47A6-880D-964B77F2430C}" type="presOf" srcId="{72A9B932-0D9A-4B7F-AD3A-D5108A37579D}" destId="{56847183-A5BE-4348-90FD-DBDB3407E3F8}" srcOrd="0" destOrd="0" presId="urn:microsoft.com/office/officeart/2008/layout/LinedList"/>
    <dgm:cxn modelId="{12ACE393-C9E0-4E8D-A35E-B587C4BDA685}" srcId="{C5DE91C3-53B1-4E86-ABB9-559DA87E344A}" destId="{2B11E2EA-8779-4C30-9EB5-6623A39ACF01}" srcOrd="2" destOrd="0" parTransId="{C18D7854-5378-47EB-8F75-1D0179F9E91D}" sibTransId="{BA04FCCC-B470-4B06-87BA-C1321A3F11F4}"/>
    <dgm:cxn modelId="{B8A04843-CD67-4C36-95BA-3AA7E9AD3E42}" srcId="{C5DE91C3-53B1-4E86-ABB9-559DA87E344A}" destId="{A77EA335-3C85-433A-A2FD-9CA8CB5B9A74}" srcOrd="3" destOrd="0" parTransId="{4EC19F9D-4405-4590-878D-A3D7C247B27F}" sibTransId="{17840FE4-1478-4269-B630-33D7193C7732}"/>
    <dgm:cxn modelId="{2CDDEF2B-054A-48A2-BB36-5F788F36F054}" srcId="{C5DE91C3-53B1-4E86-ABB9-559DA87E344A}" destId="{C4FCD3D9-23D3-4FA0-B0A2-F1BE1B389550}" srcOrd="5" destOrd="0" parTransId="{70718506-3CF5-49F8-8ABD-60382C735D93}" sibTransId="{17A37EC6-DAFE-4492-8587-E571ABDFB454}"/>
    <dgm:cxn modelId="{28EBE8FB-B1DA-431C-916A-F960FE91D60E}" srcId="{C5DE91C3-53B1-4E86-ABB9-559DA87E344A}" destId="{7DE6A729-4D63-4DBC-AA08-4765C561AB40}" srcOrd="0" destOrd="0" parTransId="{1793DD18-DC8A-4B74-8833-43C7C702BCE3}" sibTransId="{BC09236D-C7CD-41F5-BE07-E63E1C3D227C}"/>
    <dgm:cxn modelId="{0E1D4DA8-FF8A-4489-8BBC-EC1A02B9D154}" type="presOf" srcId="{2B11E2EA-8779-4C30-9EB5-6623A39ACF01}" destId="{6A019814-CC1B-4A75-87C1-F18D7CEBCBBD}" srcOrd="0" destOrd="0" presId="urn:microsoft.com/office/officeart/2008/layout/LinedList"/>
    <dgm:cxn modelId="{2C2B181D-E1AE-432E-8DE7-E01F29B61B6B}" type="presOf" srcId="{A77EA335-3C85-433A-A2FD-9CA8CB5B9A74}" destId="{3AB24D26-C2C4-4BF4-959F-DBA02F912C27}" srcOrd="0" destOrd="0" presId="urn:microsoft.com/office/officeart/2008/layout/LinedList"/>
    <dgm:cxn modelId="{B8C65B41-B67A-45F0-B1A2-F3483C000741}" srcId="{72A9B932-0D9A-4B7F-AD3A-D5108A37579D}" destId="{C5DE91C3-53B1-4E86-ABB9-559DA87E344A}" srcOrd="0" destOrd="0" parTransId="{4C9DA3BD-7936-4168-AE7D-4146B49C9FCA}" sibTransId="{5442DEA6-992A-486A-9203-1B6AE728EF8A}"/>
    <dgm:cxn modelId="{6D847DB1-BD38-4EB3-B5EE-A4C533CD0866}" type="presOf" srcId="{C4FCD3D9-23D3-4FA0-B0A2-F1BE1B389550}" destId="{2ECF1E85-804F-4D26-91DC-ADA1ED305B9D}" srcOrd="0" destOrd="0" presId="urn:microsoft.com/office/officeart/2008/layout/LinedList"/>
    <dgm:cxn modelId="{E0F9CEFD-0582-4844-A925-781326AE2D40}" srcId="{C5DE91C3-53B1-4E86-ABB9-559DA87E344A}" destId="{AED1070D-1C3F-4F38-92DF-AFF44E3B3194}" srcOrd="1" destOrd="0" parTransId="{CBA98A43-5D9B-4F5B-89B3-3ACD05E82671}" sibTransId="{E420AFB6-B542-455C-BDC1-45BFE8238866}"/>
    <dgm:cxn modelId="{8078DDF0-A20A-4F65-AA22-3D6F75F4E149}" type="presOf" srcId="{7DE6A729-4D63-4DBC-AA08-4765C561AB40}" destId="{F1ECF57B-E581-434D-A341-4357A465F9FD}" srcOrd="0" destOrd="0" presId="urn:microsoft.com/office/officeart/2008/layout/LinedList"/>
    <dgm:cxn modelId="{49154838-4D7F-464E-887C-878EE387D9D7}" type="presOf" srcId="{C5DE91C3-53B1-4E86-ABB9-559DA87E344A}" destId="{8A85765F-BCEC-44F8-BAC1-54458F2789F1}" srcOrd="0" destOrd="0" presId="urn:microsoft.com/office/officeart/2008/layout/LinedList"/>
    <dgm:cxn modelId="{F2C860C0-4824-497C-ADFB-03BC3B4FF865}" type="presOf" srcId="{AED1070D-1C3F-4F38-92DF-AFF44E3B3194}" destId="{D45F9561-29BD-4032-A3A8-A1A231F44BCD}" srcOrd="0" destOrd="0" presId="urn:microsoft.com/office/officeart/2008/layout/LinedList"/>
    <dgm:cxn modelId="{0E12BDFC-77D4-4FB0-BB22-72DC1AD411C8}" type="presParOf" srcId="{56847183-A5BE-4348-90FD-DBDB3407E3F8}" destId="{35C592FD-1C26-4B96-A412-B4BDD1543184}" srcOrd="0" destOrd="0" presId="urn:microsoft.com/office/officeart/2008/layout/LinedList"/>
    <dgm:cxn modelId="{10AF2E51-6443-4D3A-B611-90651DE25553}" type="presParOf" srcId="{56847183-A5BE-4348-90FD-DBDB3407E3F8}" destId="{EEB60E54-630D-4B55-92D0-8DC87ADC18F3}" srcOrd="1" destOrd="0" presId="urn:microsoft.com/office/officeart/2008/layout/LinedList"/>
    <dgm:cxn modelId="{AEC434F5-CB2C-48FA-818E-072A8AD72B8E}" type="presParOf" srcId="{EEB60E54-630D-4B55-92D0-8DC87ADC18F3}" destId="{8A85765F-BCEC-44F8-BAC1-54458F2789F1}" srcOrd="0" destOrd="0" presId="urn:microsoft.com/office/officeart/2008/layout/LinedList"/>
    <dgm:cxn modelId="{E0DFD341-A14C-4A6B-8F29-551E6EB5F159}" type="presParOf" srcId="{EEB60E54-630D-4B55-92D0-8DC87ADC18F3}" destId="{4AD2351E-00A9-413B-A1A9-94AE575D6991}" srcOrd="1" destOrd="0" presId="urn:microsoft.com/office/officeart/2008/layout/LinedList"/>
    <dgm:cxn modelId="{753E8904-1319-492E-92DF-2C7151950562}" type="presParOf" srcId="{4AD2351E-00A9-413B-A1A9-94AE575D6991}" destId="{E28821BE-7043-4E6C-B771-2DDF58945F96}" srcOrd="0" destOrd="0" presId="urn:microsoft.com/office/officeart/2008/layout/LinedList"/>
    <dgm:cxn modelId="{FA97A700-0AD7-420E-A61F-682662A362F9}" type="presParOf" srcId="{4AD2351E-00A9-413B-A1A9-94AE575D6991}" destId="{A02776D0-065E-441F-8CFD-58CA56C0274D}" srcOrd="1" destOrd="0" presId="urn:microsoft.com/office/officeart/2008/layout/LinedList"/>
    <dgm:cxn modelId="{F0EA5AB8-86B8-42EA-AF40-9F808673277D}" type="presParOf" srcId="{A02776D0-065E-441F-8CFD-58CA56C0274D}" destId="{C074BAE6-AE09-49C0-8D4B-CA7133FF9A1A}" srcOrd="0" destOrd="0" presId="urn:microsoft.com/office/officeart/2008/layout/LinedList"/>
    <dgm:cxn modelId="{FE554D94-F7EE-4A9E-AED4-A558EAD1FB9F}" type="presParOf" srcId="{A02776D0-065E-441F-8CFD-58CA56C0274D}" destId="{F1ECF57B-E581-434D-A341-4357A465F9FD}" srcOrd="1" destOrd="0" presId="urn:microsoft.com/office/officeart/2008/layout/LinedList"/>
    <dgm:cxn modelId="{D9280DF2-E773-495C-9426-ECD9BB419EC2}" type="presParOf" srcId="{A02776D0-065E-441F-8CFD-58CA56C0274D}" destId="{B408B948-6DCE-41A9-B195-3F47F5934A35}" srcOrd="2" destOrd="0" presId="urn:microsoft.com/office/officeart/2008/layout/LinedList"/>
    <dgm:cxn modelId="{B6DC3BDB-F0A3-4781-BCC6-598C41284C07}" type="presParOf" srcId="{4AD2351E-00A9-413B-A1A9-94AE575D6991}" destId="{DBE5186E-EED1-4F81-A039-A55FE737A96E}" srcOrd="2" destOrd="0" presId="urn:microsoft.com/office/officeart/2008/layout/LinedList"/>
    <dgm:cxn modelId="{9B41933A-3E93-4453-88B8-6E67EB42B8F6}" type="presParOf" srcId="{4AD2351E-00A9-413B-A1A9-94AE575D6991}" destId="{F871ADF6-7FCB-41E4-8A5A-BE131FF90BC2}" srcOrd="3" destOrd="0" presId="urn:microsoft.com/office/officeart/2008/layout/LinedList"/>
    <dgm:cxn modelId="{07AA2008-F0ED-4125-B7B8-1468E3B78D02}" type="presParOf" srcId="{4AD2351E-00A9-413B-A1A9-94AE575D6991}" destId="{A06B3D6D-0EAD-4FBF-A647-2364388F8289}" srcOrd="4" destOrd="0" presId="urn:microsoft.com/office/officeart/2008/layout/LinedList"/>
    <dgm:cxn modelId="{003CECB4-7B40-4D44-8676-1BA4448EC101}" type="presParOf" srcId="{A06B3D6D-0EAD-4FBF-A647-2364388F8289}" destId="{AB84504B-B86E-418A-B888-EED99A3E3A19}" srcOrd="0" destOrd="0" presId="urn:microsoft.com/office/officeart/2008/layout/LinedList"/>
    <dgm:cxn modelId="{A51F1306-C39E-4B4E-8AE5-0AC42A651E32}" type="presParOf" srcId="{A06B3D6D-0EAD-4FBF-A647-2364388F8289}" destId="{D45F9561-29BD-4032-A3A8-A1A231F44BCD}" srcOrd="1" destOrd="0" presId="urn:microsoft.com/office/officeart/2008/layout/LinedList"/>
    <dgm:cxn modelId="{D4CD8086-BB63-4C79-8532-E094F9209DD0}" type="presParOf" srcId="{A06B3D6D-0EAD-4FBF-A647-2364388F8289}" destId="{3BC58D88-8AF5-476B-B6CF-6FC52795FDA9}" srcOrd="2" destOrd="0" presId="urn:microsoft.com/office/officeart/2008/layout/LinedList"/>
    <dgm:cxn modelId="{901A6A7F-FC77-4243-8667-F0304C33DE1D}" type="presParOf" srcId="{4AD2351E-00A9-413B-A1A9-94AE575D6991}" destId="{86B075D4-3BEE-43A5-BC27-A1F372510E8F}" srcOrd="5" destOrd="0" presId="urn:microsoft.com/office/officeart/2008/layout/LinedList"/>
    <dgm:cxn modelId="{98CD84B7-2844-4EA8-8AA4-CDAB931E24A3}" type="presParOf" srcId="{4AD2351E-00A9-413B-A1A9-94AE575D6991}" destId="{D4A00262-BA61-4DDC-AD67-24C6F1DB656F}" srcOrd="6" destOrd="0" presId="urn:microsoft.com/office/officeart/2008/layout/LinedList"/>
    <dgm:cxn modelId="{7D9CE3B8-2E95-426A-95A3-5FA0F1C81702}" type="presParOf" srcId="{4AD2351E-00A9-413B-A1A9-94AE575D6991}" destId="{E51C068D-A012-4AFD-9EF1-1D475042A1D6}" srcOrd="7" destOrd="0" presId="urn:microsoft.com/office/officeart/2008/layout/LinedList"/>
    <dgm:cxn modelId="{E244D671-E60A-4C60-A50E-B560074CBA84}" type="presParOf" srcId="{E51C068D-A012-4AFD-9EF1-1D475042A1D6}" destId="{5AD3B752-D558-41FD-83FB-01CD554B078E}" srcOrd="0" destOrd="0" presId="urn:microsoft.com/office/officeart/2008/layout/LinedList"/>
    <dgm:cxn modelId="{115981B3-DE85-4897-B7E1-6BE8CDB394EC}" type="presParOf" srcId="{E51C068D-A012-4AFD-9EF1-1D475042A1D6}" destId="{6A019814-CC1B-4A75-87C1-F18D7CEBCBBD}" srcOrd="1" destOrd="0" presId="urn:microsoft.com/office/officeart/2008/layout/LinedList"/>
    <dgm:cxn modelId="{61DEB9FD-F9D1-4B4C-929D-953C3F4E7F32}" type="presParOf" srcId="{E51C068D-A012-4AFD-9EF1-1D475042A1D6}" destId="{813D8D37-14C8-470A-8916-FCEC5E6ADB08}" srcOrd="2" destOrd="0" presId="urn:microsoft.com/office/officeart/2008/layout/LinedList"/>
    <dgm:cxn modelId="{D2B4B10A-EB74-46F8-8492-06CF6D6513D9}" type="presParOf" srcId="{4AD2351E-00A9-413B-A1A9-94AE575D6991}" destId="{903A901E-1F24-4817-B859-B09077FE437A}" srcOrd="8" destOrd="0" presId="urn:microsoft.com/office/officeart/2008/layout/LinedList"/>
    <dgm:cxn modelId="{74F21FA2-9103-499B-8D3D-7195A3DB018E}" type="presParOf" srcId="{4AD2351E-00A9-413B-A1A9-94AE575D6991}" destId="{63802F2F-2A5E-49A8-ACB9-BB980DB396E3}" srcOrd="9" destOrd="0" presId="urn:microsoft.com/office/officeart/2008/layout/LinedList"/>
    <dgm:cxn modelId="{07E104BC-16FD-42B0-A55E-48E76F66EB35}" type="presParOf" srcId="{4AD2351E-00A9-413B-A1A9-94AE575D6991}" destId="{9909726C-0C34-444D-A6AF-B0A5D7D6A774}" srcOrd="10" destOrd="0" presId="urn:microsoft.com/office/officeart/2008/layout/LinedList"/>
    <dgm:cxn modelId="{A33CCC1A-E777-494B-84FE-0A3F685F2DF1}" type="presParOf" srcId="{9909726C-0C34-444D-A6AF-B0A5D7D6A774}" destId="{EEE51984-4AD5-48D7-A934-94F91FBFC9FC}" srcOrd="0" destOrd="0" presId="urn:microsoft.com/office/officeart/2008/layout/LinedList"/>
    <dgm:cxn modelId="{676D05CC-DB25-4259-96D5-E412974D1FC7}" type="presParOf" srcId="{9909726C-0C34-444D-A6AF-B0A5D7D6A774}" destId="{3AB24D26-C2C4-4BF4-959F-DBA02F912C27}" srcOrd="1" destOrd="0" presId="urn:microsoft.com/office/officeart/2008/layout/LinedList"/>
    <dgm:cxn modelId="{B3EDA871-2D33-4867-872D-72C65B42A88F}" type="presParOf" srcId="{9909726C-0C34-444D-A6AF-B0A5D7D6A774}" destId="{2182D3A7-4630-450C-B201-D70F8A9BA8FA}" srcOrd="2" destOrd="0" presId="urn:microsoft.com/office/officeart/2008/layout/LinedList"/>
    <dgm:cxn modelId="{2D1BF473-01FB-4F44-BC69-C0610BD52748}" type="presParOf" srcId="{4AD2351E-00A9-413B-A1A9-94AE575D6991}" destId="{CB958212-2782-4EC9-9550-143108D5DCA8}" srcOrd="11" destOrd="0" presId="urn:microsoft.com/office/officeart/2008/layout/LinedList"/>
    <dgm:cxn modelId="{24605C36-FFC5-44F5-9551-9B1083EA7A77}" type="presParOf" srcId="{4AD2351E-00A9-413B-A1A9-94AE575D6991}" destId="{BE361565-23A3-40B4-A884-8F6F7D940E58}" srcOrd="12" destOrd="0" presId="urn:microsoft.com/office/officeart/2008/layout/LinedList"/>
    <dgm:cxn modelId="{D11B0BB8-0DC2-46D8-9127-A7A0DA96ABE6}" type="presParOf" srcId="{4AD2351E-00A9-413B-A1A9-94AE575D6991}" destId="{F080F6E1-D960-492F-AEFD-CDFFD9BEAA8C}" srcOrd="13" destOrd="0" presId="urn:microsoft.com/office/officeart/2008/layout/LinedList"/>
    <dgm:cxn modelId="{0C559330-6065-4CBA-A62A-D808C974FDFE}" type="presParOf" srcId="{F080F6E1-D960-492F-AEFD-CDFFD9BEAA8C}" destId="{AEA67F00-779D-4C95-AC11-2794475556A4}" srcOrd="0" destOrd="0" presId="urn:microsoft.com/office/officeart/2008/layout/LinedList"/>
    <dgm:cxn modelId="{E69541E5-59BB-44EC-8A6B-12806C49D62A}" type="presParOf" srcId="{F080F6E1-D960-492F-AEFD-CDFFD9BEAA8C}" destId="{81523418-08A6-4E52-8FF9-5563B280A0DF}" srcOrd="1" destOrd="0" presId="urn:microsoft.com/office/officeart/2008/layout/LinedList"/>
    <dgm:cxn modelId="{15038702-D93C-4BD8-94CC-A13231BD8482}" type="presParOf" srcId="{F080F6E1-D960-492F-AEFD-CDFFD9BEAA8C}" destId="{E4052092-D023-4945-865E-E88231D29B9E}" srcOrd="2" destOrd="0" presId="urn:microsoft.com/office/officeart/2008/layout/LinedList"/>
    <dgm:cxn modelId="{F614E1C1-E36D-49C5-9F91-D4E6595D5AC3}" type="presParOf" srcId="{4AD2351E-00A9-413B-A1A9-94AE575D6991}" destId="{9AF32C49-A918-41EE-BF8D-498F86502CEF}" srcOrd="14" destOrd="0" presId="urn:microsoft.com/office/officeart/2008/layout/LinedList"/>
    <dgm:cxn modelId="{60AB6901-307E-4CE6-8119-E664C9640383}" type="presParOf" srcId="{4AD2351E-00A9-413B-A1A9-94AE575D6991}" destId="{DF058064-445A-45B4-ACA5-595049C35CE5}" srcOrd="15" destOrd="0" presId="urn:microsoft.com/office/officeart/2008/layout/LinedList"/>
    <dgm:cxn modelId="{85AD4157-2470-4070-A64A-1B7AE6EE297F}" type="presParOf" srcId="{4AD2351E-00A9-413B-A1A9-94AE575D6991}" destId="{D3FD5E8A-BB15-4078-ADF1-12AB097252FC}" srcOrd="16" destOrd="0" presId="urn:microsoft.com/office/officeart/2008/layout/LinedList"/>
    <dgm:cxn modelId="{B746A17A-2C44-43D4-8A18-BF9E5011099F}" type="presParOf" srcId="{D3FD5E8A-BB15-4078-ADF1-12AB097252FC}" destId="{B973F2D9-D30E-41CF-BD78-F95C7D51334C}" srcOrd="0" destOrd="0" presId="urn:microsoft.com/office/officeart/2008/layout/LinedList"/>
    <dgm:cxn modelId="{7E01494C-9212-41D3-A736-8DABC899225B}" type="presParOf" srcId="{D3FD5E8A-BB15-4078-ADF1-12AB097252FC}" destId="{2ECF1E85-804F-4D26-91DC-ADA1ED305B9D}" srcOrd="1" destOrd="0" presId="urn:microsoft.com/office/officeart/2008/layout/LinedList"/>
    <dgm:cxn modelId="{C4D6EE14-301B-4FAA-AFF8-DD761E62372D}" type="presParOf" srcId="{D3FD5E8A-BB15-4078-ADF1-12AB097252FC}" destId="{38B0EBDA-453D-47EE-BF8B-21CA01E0DE23}" srcOrd="2" destOrd="0" presId="urn:microsoft.com/office/officeart/2008/layout/LinedList"/>
    <dgm:cxn modelId="{A91A6FED-BD8A-4339-BA06-BA57FD5757BC}" type="presParOf" srcId="{4AD2351E-00A9-413B-A1A9-94AE575D6991}" destId="{3B5DF2F1-A2CC-421C-8123-8508954471D5}" srcOrd="17" destOrd="0" presId="urn:microsoft.com/office/officeart/2008/layout/LinedList"/>
    <dgm:cxn modelId="{AC03F2EA-7394-44A9-9D80-026496FE8283}" type="presParOf" srcId="{4AD2351E-00A9-413B-A1A9-94AE575D6991}" destId="{2B2A7E0F-EA83-4784-A1E5-812586583B50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F64BDC-E5AF-41D4-8E11-FF77C5EC9D63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0183E7DA-7E44-40E1-8FF8-28529D9DEE93}">
      <dgm:prSet phldrT="[文本]"/>
      <dgm:spPr/>
      <dgm:t>
        <a:bodyPr/>
        <a:lstStyle/>
        <a:p>
          <a:r>
            <a:rPr lang="en-US" altLang="zh-CN" dirty="0"/>
            <a:t>1</a:t>
          </a:r>
          <a:endParaRPr lang="zh-CN" altLang="en-US" dirty="0"/>
        </a:p>
      </dgm:t>
    </dgm:pt>
    <dgm:pt modelId="{CC27D209-4507-4C40-9E1A-617B920615B0}" type="parTrans" cxnId="{7C8BBD50-8467-4A05-8DC5-54471245B169}">
      <dgm:prSet/>
      <dgm:spPr/>
      <dgm:t>
        <a:bodyPr/>
        <a:lstStyle/>
        <a:p>
          <a:endParaRPr lang="zh-CN" altLang="en-US"/>
        </a:p>
      </dgm:t>
    </dgm:pt>
    <dgm:pt modelId="{72AAC97A-6CC6-47FF-B367-95B05AD87A09}" type="sibTrans" cxnId="{7C8BBD50-8467-4A05-8DC5-54471245B169}">
      <dgm:prSet/>
      <dgm:spPr/>
      <dgm:t>
        <a:bodyPr/>
        <a:lstStyle/>
        <a:p>
          <a:endParaRPr lang="zh-CN" altLang="en-US"/>
        </a:p>
      </dgm:t>
    </dgm:pt>
    <dgm:pt modelId="{7ADFCB68-0FF7-4FED-A0F4-72CF9F0751B3}">
      <dgm:prSet phldrT="[文本]"/>
      <dgm:spPr/>
      <dgm:t>
        <a:bodyPr/>
        <a:lstStyle/>
        <a:p>
          <a:r>
            <a:rPr lang="zh-CN" altLang="en-US" dirty="0"/>
            <a:t>闪烁</a:t>
          </a:r>
        </a:p>
      </dgm:t>
    </dgm:pt>
    <dgm:pt modelId="{B19F83DC-A938-4B13-9A23-11CE68FCFA01}" type="parTrans" cxnId="{4F0C9EE3-76B1-4F16-8EC6-31956CDD4624}">
      <dgm:prSet/>
      <dgm:spPr/>
      <dgm:t>
        <a:bodyPr/>
        <a:lstStyle/>
        <a:p>
          <a:endParaRPr lang="zh-CN" altLang="en-US"/>
        </a:p>
      </dgm:t>
    </dgm:pt>
    <dgm:pt modelId="{C96BA799-91C5-4B58-9BB0-2F73ABAEC31C}" type="sibTrans" cxnId="{4F0C9EE3-76B1-4F16-8EC6-31956CDD4624}">
      <dgm:prSet/>
      <dgm:spPr/>
      <dgm:t>
        <a:bodyPr/>
        <a:lstStyle/>
        <a:p>
          <a:endParaRPr lang="zh-CN" altLang="en-US"/>
        </a:p>
      </dgm:t>
    </dgm:pt>
    <dgm:pt modelId="{93EC22AF-FAAB-4330-93B2-FD92EA16FC45}">
      <dgm:prSet phldrT="[文本]"/>
      <dgm:spPr/>
      <dgm:t>
        <a:bodyPr/>
        <a:lstStyle/>
        <a:p>
          <a:r>
            <a:rPr lang="en-US" altLang="zh-CN" dirty="0"/>
            <a:t>2</a:t>
          </a:r>
          <a:endParaRPr lang="zh-CN" altLang="en-US" dirty="0"/>
        </a:p>
      </dgm:t>
    </dgm:pt>
    <dgm:pt modelId="{D9EC7FC9-E20D-4279-8303-4391B35D0126}" type="parTrans" cxnId="{2BC80FEE-C3B1-4C60-ACC2-CECB3B18ADD7}">
      <dgm:prSet/>
      <dgm:spPr/>
      <dgm:t>
        <a:bodyPr/>
        <a:lstStyle/>
        <a:p>
          <a:endParaRPr lang="zh-CN" altLang="en-US"/>
        </a:p>
      </dgm:t>
    </dgm:pt>
    <dgm:pt modelId="{C0C11DFF-F363-4D93-8ED8-95411195F914}" type="sibTrans" cxnId="{2BC80FEE-C3B1-4C60-ACC2-CECB3B18ADD7}">
      <dgm:prSet/>
      <dgm:spPr/>
      <dgm:t>
        <a:bodyPr/>
        <a:lstStyle/>
        <a:p>
          <a:endParaRPr lang="zh-CN" altLang="en-US"/>
        </a:p>
      </dgm:t>
    </dgm:pt>
    <dgm:pt modelId="{397A0AAA-7E0C-46E0-8398-7B5820C78EAD}">
      <dgm:prSet phldrT="[文本]"/>
      <dgm:spPr/>
      <dgm:t>
        <a:bodyPr/>
        <a:lstStyle/>
        <a:p>
          <a:r>
            <a:rPr lang="zh-CN" altLang="en-US" dirty="0"/>
            <a:t>移动</a:t>
          </a:r>
        </a:p>
      </dgm:t>
    </dgm:pt>
    <dgm:pt modelId="{2FE1BC72-C637-4DDE-A6E0-AF3EB771C828}" type="parTrans" cxnId="{4C8167B3-663D-4B01-A0E4-892C0F132322}">
      <dgm:prSet/>
      <dgm:spPr/>
      <dgm:t>
        <a:bodyPr/>
        <a:lstStyle/>
        <a:p>
          <a:endParaRPr lang="zh-CN" altLang="en-US"/>
        </a:p>
      </dgm:t>
    </dgm:pt>
    <dgm:pt modelId="{64FBB5CF-1453-4052-AA74-51AA21621BA3}" type="sibTrans" cxnId="{4C8167B3-663D-4B01-A0E4-892C0F132322}">
      <dgm:prSet/>
      <dgm:spPr/>
      <dgm:t>
        <a:bodyPr/>
        <a:lstStyle/>
        <a:p>
          <a:endParaRPr lang="zh-CN" altLang="en-US"/>
        </a:p>
      </dgm:t>
    </dgm:pt>
    <dgm:pt modelId="{B8AB70A2-3A7C-4474-907E-403F6F3FEF7D}">
      <dgm:prSet phldrT="[文本]"/>
      <dgm:spPr/>
      <dgm:t>
        <a:bodyPr/>
        <a:lstStyle/>
        <a:p>
          <a:r>
            <a:rPr lang="en-US" altLang="zh-CN" dirty="0"/>
            <a:t>3</a:t>
          </a:r>
          <a:endParaRPr lang="zh-CN" altLang="en-US" dirty="0"/>
        </a:p>
      </dgm:t>
    </dgm:pt>
    <dgm:pt modelId="{13CBDD01-D553-4BA5-B581-86F398DB373A}" type="parTrans" cxnId="{865215E0-1F7A-49F6-AB25-81FC7A8269A6}">
      <dgm:prSet/>
      <dgm:spPr/>
      <dgm:t>
        <a:bodyPr/>
        <a:lstStyle/>
        <a:p>
          <a:endParaRPr lang="zh-CN" altLang="en-US"/>
        </a:p>
      </dgm:t>
    </dgm:pt>
    <dgm:pt modelId="{1BEA5AD3-8CE7-401B-852B-E02F2674EFF6}" type="sibTrans" cxnId="{865215E0-1F7A-49F6-AB25-81FC7A8269A6}">
      <dgm:prSet/>
      <dgm:spPr/>
      <dgm:t>
        <a:bodyPr/>
        <a:lstStyle/>
        <a:p>
          <a:endParaRPr lang="zh-CN" altLang="en-US"/>
        </a:p>
      </dgm:t>
    </dgm:pt>
    <dgm:pt modelId="{693E8B77-86ED-4682-8247-5543F7AB137F}">
      <dgm:prSet phldrT="[文本]"/>
      <dgm:spPr/>
      <dgm:t>
        <a:bodyPr/>
        <a:lstStyle/>
        <a:p>
          <a:r>
            <a:rPr lang="zh-CN" altLang="en-US" dirty="0"/>
            <a:t>旋转</a:t>
          </a:r>
        </a:p>
      </dgm:t>
    </dgm:pt>
    <dgm:pt modelId="{8E2209C0-2C2F-46D0-99F3-76B99DE2BADB}" type="parTrans" cxnId="{D1EE5DDB-B9A1-45E2-A123-EB43F0AA70A4}">
      <dgm:prSet/>
      <dgm:spPr/>
      <dgm:t>
        <a:bodyPr/>
        <a:lstStyle/>
        <a:p>
          <a:endParaRPr lang="zh-CN" altLang="en-US"/>
        </a:p>
      </dgm:t>
    </dgm:pt>
    <dgm:pt modelId="{FF929998-F739-41CF-95D2-DF19987B4A68}" type="sibTrans" cxnId="{D1EE5DDB-B9A1-45E2-A123-EB43F0AA70A4}">
      <dgm:prSet/>
      <dgm:spPr/>
      <dgm:t>
        <a:bodyPr/>
        <a:lstStyle/>
        <a:p>
          <a:endParaRPr lang="zh-CN" altLang="en-US"/>
        </a:p>
      </dgm:t>
    </dgm:pt>
    <dgm:pt modelId="{A2AD3ABC-3614-4CA2-828C-760D04DCCED6}">
      <dgm:prSet phldrT="[文本]"/>
      <dgm:spPr/>
      <dgm:t>
        <a:bodyPr/>
        <a:lstStyle/>
        <a:p>
          <a:r>
            <a:rPr lang="en-US" altLang="zh-CN" dirty="0"/>
            <a:t>4</a:t>
          </a:r>
          <a:endParaRPr lang="zh-CN" altLang="en-US" dirty="0"/>
        </a:p>
      </dgm:t>
    </dgm:pt>
    <dgm:pt modelId="{4ADB3AC0-1734-4D37-BA4E-14395BBAEF3B}" type="parTrans" cxnId="{D76C0824-D3AE-4162-819D-97AA8B9A54FE}">
      <dgm:prSet/>
      <dgm:spPr/>
      <dgm:t>
        <a:bodyPr/>
        <a:lstStyle/>
        <a:p>
          <a:endParaRPr lang="zh-CN" altLang="en-US"/>
        </a:p>
      </dgm:t>
    </dgm:pt>
    <dgm:pt modelId="{8C260BD0-06C4-434F-8AF5-1367A66D99B5}" type="sibTrans" cxnId="{D76C0824-D3AE-4162-819D-97AA8B9A54FE}">
      <dgm:prSet/>
      <dgm:spPr/>
      <dgm:t>
        <a:bodyPr/>
        <a:lstStyle/>
        <a:p>
          <a:endParaRPr lang="zh-CN" altLang="en-US"/>
        </a:p>
      </dgm:t>
    </dgm:pt>
    <dgm:pt modelId="{2B3669C2-5D70-4E72-BF94-FFD7F388259E}">
      <dgm:prSet phldrT="[文本]"/>
      <dgm:spPr/>
      <dgm:t>
        <a:bodyPr/>
        <a:lstStyle/>
        <a:p>
          <a:r>
            <a:rPr lang="zh-CN" altLang="en-US" dirty="0"/>
            <a:t>大小变化</a:t>
          </a:r>
        </a:p>
      </dgm:t>
    </dgm:pt>
    <dgm:pt modelId="{7C8DEC02-4F97-455E-8E0C-519FF1FE22F1}" type="parTrans" cxnId="{9C515D80-245E-4A29-8B4C-8C4CDD3EC556}">
      <dgm:prSet/>
      <dgm:spPr/>
      <dgm:t>
        <a:bodyPr/>
        <a:lstStyle/>
        <a:p>
          <a:endParaRPr lang="zh-CN" altLang="en-US"/>
        </a:p>
      </dgm:t>
    </dgm:pt>
    <dgm:pt modelId="{008723AF-0612-4847-93EB-FD2E28ADB11C}" type="sibTrans" cxnId="{9C515D80-245E-4A29-8B4C-8C4CDD3EC556}">
      <dgm:prSet/>
      <dgm:spPr/>
      <dgm:t>
        <a:bodyPr/>
        <a:lstStyle/>
        <a:p>
          <a:endParaRPr lang="zh-CN" altLang="en-US"/>
        </a:p>
      </dgm:t>
    </dgm:pt>
    <dgm:pt modelId="{15F436E9-D1B8-4741-87F2-F2802F7FE09C}" type="pres">
      <dgm:prSet presAssocID="{15F64BDC-E5AF-41D4-8E11-FF77C5EC9D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B69690-ED5D-40D2-8A8B-F756D40F1504}" type="pres">
      <dgm:prSet presAssocID="{0183E7DA-7E44-40E1-8FF8-28529D9DEE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E28CEE-289C-4B10-ABA0-E3B62EE09B4A}" type="pres">
      <dgm:prSet presAssocID="{72AAC97A-6CC6-47FF-B367-95B05AD87A09}" presName="sibTrans" presStyleCnt="0"/>
      <dgm:spPr/>
    </dgm:pt>
    <dgm:pt modelId="{CC7A0F53-5696-4F52-B618-C659218ED5BA}" type="pres">
      <dgm:prSet presAssocID="{93EC22AF-FAAB-4330-93B2-FD92EA16FC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454440-EFFE-4CC3-9A82-896E698FA642}" type="pres">
      <dgm:prSet presAssocID="{C0C11DFF-F363-4D93-8ED8-95411195F914}" presName="sibTrans" presStyleCnt="0"/>
      <dgm:spPr/>
    </dgm:pt>
    <dgm:pt modelId="{F03D5362-349D-4714-8EC0-D4B09EC25670}" type="pres">
      <dgm:prSet presAssocID="{B8AB70A2-3A7C-4474-907E-403F6F3FEF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5279A3-D599-4A3C-AFD4-70ACE4C011B6}" type="pres">
      <dgm:prSet presAssocID="{1BEA5AD3-8CE7-401B-852B-E02F2674EFF6}" presName="sibTrans" presStyleCnt="0"/>
      <dgm:spPr/>
    </dgm:pt>
    <dgm:pt modelId="{B53D9D37-6C96-48E1-8D52-B6C9498E2E1A}" type="pres">
      <dgm:prSet presAssocID="{A2AD3ABC-3614-4CA2-828C-760D04DCCE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959E16D-B98A-44A3-931A-75819DD3827A}" type="presOf" srcId="{693E8B77-86ED-4682-8247-5543F7AB137F}" destId="{F03D5362-349D-4714-8EC0-D4B09EC25670}" srcOrd="0" destOrd="1" presId="urn:microsoft.com/office/officeart/2005/8/layout/hList6"/>
    <dgm:cxn modelId="{D1EE5DDB-B9A1-45E2-A123-EB43F0AA70A4}" srcId="{B8AB70A2-3A7C-4474-907E-403F6F3FEF7D}" destId="{693E8B77-86ED-4682-8247-5543F7AB137F}" srcOrd="0" destOrd="0" parTransId="{8E2209C0-2C2F-46D0-99F3-76B99DE2BADB}" sibTransId="{FF929998-F739-41CF-95D2-DF19987B4A68}"/>
    <dgm:cxn modelId="{9F7BDA68-9183-4C73-B6AF-80D0F89B54D8}" type="presOf" srcId="{2B3669C2-5D70-4E72-BF94-FFD7F388259E}" destId="{B53D9D37-6C96-48E1-8D52-B6C9498E2E1A}" srcOrd="0" destOrd="1" presId="urn:microsoft.com/office/officeart/2005/8/layout/hList6"/>
    <dgm:cxn modelId="{9C515D80-245E-4A29-8B4C-8C4CDD3EC556}" srcId="{A2AD3ABC-3614-4CA2-828C-760D04DCCED6}" destId="{2B3669C2-5D70-4E72-BF94-FFD7F388259E}" srcOrd="0" destOrd="0" parTransId="{7C8DEC02-4F97-455E-8E0C-519FF1FE22F1}" sibTransId="{008723AF-0612-4847-93EB-FD2E28ADB11C}"/>
    <dgm:cxn modelId="{4C8167B3-663D-4B01-A0E4-892C0F132322}" srcId="{93EC22AF-FAAB-4330-93B2-FD92EA16FC45}" destId="{397A0AAA-7E0C-46E0-8398-7B5820C78EAD}" srcOrd="0" destOrd="0" parTransId="{2FE1BC72-C637-4DDE-A6E0-AF3EB771C828}" sibTransId="{64FBB5CF-1453-4052-AA74-51AA21621BA3}"/>
    <dgm:cxn modelId="{4F0C9EE3-76B1-4F16-8EC6-31956CDD4624}" srcId="{0183E7DA-7E44-40E1-8FF8-28529D9DEE93}" destId="{7ADFCB68-0FF7-4FED-A0F4-72CF9F0751B3}" srcOrd="0" destOrd="0" parTransId="{B19F83DC-A938-4B13-9A23-11CE68FCFA01}" sibTransId="{C96BA799-91C5-4B58-9BB0-2F73ABAEC31C}"/>
    <dgm:cxn modelId="{2BC80FEE-C3B1-4C60-ACC2-CECB3B18ADD7}" srcId="{15F64BDC-E5AF-41D4-8E11-FF77C5EC9D63}" destId="{93EC22AF-FAAB-4330-93B2-FD92EA16FC45}" srcOrd="1" destOrd="0" parTransId="{D9EC7FC9-E20D-4279-8303-4391B35D0126}" sibTransId="{C0C11DFF-F363-4D93-8ED8-95411195F914}"/>
    <dgm:cxn modelId="{D76C0824-D3AE-4162-819D-97AA8B9A54FE}" srcId="{15F64BDC-E5AF-41D4-8E11-FF77C5EC9D63}" destId="{A2AD3ABC-3614-4CA2-828C-760D04DCCED6}" srcOrd="3" destOrd="0" parTransId="{4ADB3AC0-1734-4D37-BA4E-14395BBAEF3B}" sibTransId="{8C260BD0-06C4-434F-8AF5-1367A66D99B5}"/>
    <dgm:cxn modelId="{06FF53CD-A78E-472E-B4FF-C4077FE5F40B}" type="presOf" srcId="{15F64BDC-E5AF-41D4-8E11-FF77C5EC9D63}" destId="{15F436E9-D1B8-4741-87F2-F2802F7FE09C}" srcOrd="0" destOrd="0" presId="urn:microsoft.com/office/officeart/2005/8/layout/hList6"/>
    <dgm:cxn modelId="{5DE2C4DB-428D-4583-865A-CAF9007CA1F3}" type="presOf" srcId="{7ADFCB68-0FF7-4FED-A0F4-72CF9F0751B3}" destId="{F6B69690-ED5D-40D2-8A8B-F756D40F1504}" srcOrd="0" destOrd="1" presId="urn:microsoft.com/office/officeart/2005/8/layout/hList6"/>
    <dgm:cxn modelId="{583669D5-E942-469B-8C90-CF8FD355B09F}" type="presOf" srcId="{B8AB70A2-3A7C-4474-907E-403F6F3FEF7D}" destId="{F03D5362-349D-4714-8EC0-D4B09EC25670}" srcOrd="0" destOrd="0" presId="urn:microsoft.com/office/officeart/2005/8/layout/hList6"/>
    <dgm:cxn modelId="{7D53B115-81B8-4FEA-A790-1B1E2C73688C}" type="presOf" srcId="{A2AD3ABC-3614-4CA2-828C-760D04DCCED6}" destId="{B53D9D37-6C96-48E1-8D52-B6C9498E2E1A}" srcOrd="0" destOrd="0" presId="urn:microsoft.com/office/officeart/2005/8/layout/hList6"/>
    <dgm:cxn modelId="{8AA4091B-A336-46CB-B685-B7D5DFBF373C}" type="presOf" srcId="{0183E7DA-7E44-40E1-8FF8-28529D9DEE93}" destId="{F6B69690-ED5D-40D2-8A8B-F756D40F1504}" srcOrd="0" destOrd="0" presId="urn:microsoft.com/office/officeart/2005/8/layout/hList6"/>
    <dgm:cxn modelId="{365B627F-C4C8-411B-B82C-90134EE417BE}" type="presOf" srcId="{93EC22AF-FAAB-4330-93B2-FD92EA16FC45}" destId="{CC7A0F53-5696-4F52-B618-C659218ED5BA}" srcOrd="0" destOrd="0" presId="urn:microsoft.com/office/officeart/2005/8/layout/hList6"/>
    <dgm:cxn modelId="{91190A2B-B996-4356-9225-B1328650029B}" type="presOf" srcId="{397A0AAA-7E0C-46E0-8398-7B5820C78EAD}" destId="{CC7A0F53-5696-4F52-B618-C659218ED5BA}" srcOrd="0" destOrd="1" presId="urn:microsoft.com/office/officeart/2005/8/layout/hList6"/>
    <dgm:cxn modelId="{865215E0-1F7A-49F6-AB25-81FC7A8269A6}" srcId="{15F64BDC-E5AF-41D4-8E11-FF77C5EC9D63}" destId="{B8AB70A2-3A7C-4474-907E-403F6F3FEF7D}" srcOrd="2" destOrd="0" parTransId="{13CBDD01-D553-4BA5-B581-86F398DB373A}" sibTransId="{1BEA5AD3-8CE7-401B-852B-E02F2674EFF6}"/>
    <dgm:cxn modelId="{7C8BBD50-8467-4A05-8DC5-54471245B169}" srcId="{15F64BDC-E5AF-41D4-8E11-FF77C5EC9D63}" destId="{0183E7DA-7E44-40E1-8FF8-28529D9DEE93}" srcOrd="0" destOrd="0" parTransId="{CC27D209-4507-4C40-9E1A-617B920615B0}" sibTransId="{72AAC97A-6CC6-47FF-B367-95B05AD87A09}"/>
    <dgm:cxn modelId="{BFF98946-89A9-4170-A5E6-D4EDAB8FE744}" type="presParOf" srcId="{15F436E9-D1B8-4741-87F2-F2802F7FE09C}" destId="{F6B69690-ED5D-40D2-8A8B-F756D40F1504}" srcOrd="0" destOrd="0" presId="urn:microsoft.com/office/officeart/2005/8/layout/hList6"/>
    <dgm:cxn modelId="{05862E5F-2103-4F19-ABDC-FC3BAF869FC0}" type="presParOf" srcId="{15F436E9-D1B8-4741-87F2-F2802F7FE09C}" destId="{90E28CEE-289C-4B10-ABA0-E3B62EE09B4A}" srcOrd="1" destOrd="0" presId="urn:microsoft.com/office/officeart/2005/8/layout/hList6"/>
    <dgm:cxn modelId="{5641EA16-1ECD-4DCB-9216-C3D396120DF8}" type="presParOf" srcId="{15F436E9-D1B8-4741-87F2-F2802F7FE09C}" destId="{CC7A0F53-5696-4F52-B618-C659218ED5BA}" srcOrd="2" destOrd="0" presId="urn:microsoft.com/office/officeart/2005/8/layout/hList6"/>
    <dgm:cxn modelId="{6E5523AF-29DE-4DC2-AFEB-D79D81E430A3}" type="presParOf" srcId="{15F436E9-D1B8-4741-87F2-F2802F7FE09C}" destId="{0E454440-EFFE-4CC3-9A82-896E698FA642}" srcOrd="3" destOrd="0" presId="urn:microsoft.com/office/officeart/2005/8/layout/hList6"/>
    <dgm:cxn modelId="{F9276DC6-8934-4858-A534-EF04FA6E91DD}" type="presParOf" srcId="{15F436E9-D1B8-4741-87F2-F2802F7FE09C}" destId="{F03D5362-349D-4714-8EC0-D4B09EC25670}" srcOrd="4" destOrd="0" presId="urn:microsoft.com/office/officeart/2005/8/layout/hList6"/>
    <dgm:cxn modelId="{123D069B-E345-48A0-8DB2-92ED2333AC39}" type="presParOf" srcId="{15F436E9-D1B8-4741-87F2-F2802F7FE09C}" destId="{115279A3-D599-4A3C-AFD4-70ACE4C011B6}" srcOrd="5" destOrd="0" presId="urn:microsoft.com/office/officeart/2005/8/layout/hList6"/>
    <dgm:cxn modelId="{EA01B26E-1DBD-4A9E-9179-8CB5AE123B9B}" type="presParOf" srcId="{15F436E9-D1B8-4741-87F2-F2802F7FE09C}" destId="{B53D9D37-6C96-48E1-8D52-B6C9498E2E1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85C3A5-121E-465A-A039-723F8F560C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978190C-F0ED-4567-9EDC-90C8716FE7ED}">
      <dgm:prSet phldrT="[文本]"/>
      <dgm:spPr/>
      <dgm:t>
        <a:bodyPr/>
        <a:lstStyle/>
        <a:p>
          <a:r>
            <a:rPr lang="en-US" altLang="zh-CN" dirty="0"/>
            <a:t>1</a:t>
          </a:r>
          <a:endParaRPr lang="zh-CN" altLang="en-US" dirty="0"/>
        </a:p>
      </dgm:t>
    </dgm:pt>
    <dgm:pt modelId="{EB1DDC19-F6DD-4087-B2AC-C7826EA906FB}" type="parTrans" cxnId="{97CABF71-0EF6-462F-B5BE-802653D7FE6D}">
      <dgm:prSet/>
      <dgm:spPr/>
      <dgm:t>
        <a:bodyPr/>
        <a:lstStyle/>
        <a:p>
          <a:endParaRPr lang="zh-CN" altLang="en-US"/>
        </a:p>
      </dgm:t>
    </dgm:pt>
    <dgm:pt modelId="{B58E0E62-5621-49B6-B4C1-151C8DF0642C}" type="sibTrans" cxnId="{97CABF71-0EF6-462F-B5BE-802653D7FE6D}">
      <dgm:prSet/>
      <dgm:spPr/>
      <dgm:t>
        <a:bodyPr/>
        <a:lstStyle/>
        <a:p>
          <a:endParaRPr lang="zh-CN" altLang="en-US"/>
        </a:p>
      </dgm:t>
    </dgm:pt>
    <dgm:pt modelId="{56F0B438-F0B8-4343-9D45-41A5AB794C82}">
      <dgm:prSet phldrT="[文本]"/>
      <dgm:spPr/>
      <dgm:t>
        <a:bodyPr/>
        <a:lstStyle/>
        <a:p>
          <a:r>
            <a:rPr lang="zh-CN" altLang="en-US" dirty="0"/>
            <a:t>编辑环境</a:t>
          </a:r>
        </a:p>
      </dgm:t>
    </dgm:pt>
    <dgm:pt modelId="{BFB83EF5-5C9F-4BAB-B7AB-BCAD18A79D32}" type="parTrans" cxnId="{AEA7924C-671F-4422-A24F-D5BF8258EC00}">
      <dgm:prSet/>
      <dgm:spPr/>
      <dgm:t>
        <a:bodyPr/>
        <a:lstStyle/>
        <a:p>
          <a:endParaRPr lang="zh-CN" altLang="en-US"/>
        </a:p>
      </dgm:t>
    </dgm:pt>
    <dgm:pt modelId="{B8CD1F81-323A-4022-ABF0-A070AF1734EB}" type="sibTrans" cxnId="{AEA7924C-671F-4422-A24F-D5BF8258EC00}">
      <dgm:prSet/>
      <dgm:spPr/>
      <dgm:t>
        <a:bodyPr/>
        <a:lstStyle/>
        <a:p>
          <a:endParaRPr lang="zh-CN" altLang="en-US"/>
        </a:p>
      </dgm:t>
    </dgm:pt>
    <dgm:pt modelId="{95A22A0B-E7F5-42AC-BE36-DACCBAA56484}">
      <dgm:prSet phldrT="[文本]"/>
      <dgm:spPr/>
      <dgm:t>
        <a:bodyPr/>
        <a:lstStyle/>
        <a:p>
          <a:r>
            <a:rPr lang="en-US" altLang="zh-CN" dirty="0"/>
            <a:t>2</a:t>
          </a:r>
          <a:endParaRPr lang="zh-CN" altLang="en-US" dirty="0"/>
        </a:p>
      </dgm:t>
    </dgm:pt>
    <dgm:pt modelId="{81A7B9B6-27A7-47F9-9A03-5C5AC13BAC6B}" type="parTrans" cxnId="{2CEDB5EF-5A19-4557-96BE-DC6FF4AAD7BE}">
      <dgm:prSet/>
      <dgm:spPr/>
      <dgm:t>
        <a:bodyPr/>
        <a:lstStyle/>
        <a:p>
          <a:endParaRPr lang="zh-CN" altLang="en-US"/>
        </a:p>
      </dgm:t>
    </dgm:pt>
    <dgm:pt modelId="{42A93457-B074-46FA-9EC7-5FAA2F7A1ED2}" type="sibTrans" cxnId="{2CEDB5EF-5A19-4557-96BE-DC6FF4AAD7BE}">
      <dgm:prSet/>
      <dgm:spPr/>
      <dgm:t>
        <a:bodyPr/>
        <a:lstStyle/>
        <a:p>
          <a:endParaRPr lang="zh-CN" altLang="en-US"/>
        </a:p>
      </dgm:t>
    </dgm:pt>
    <dgm:pt modelId="{49C57DA5-0023-4A7C-9F59-A5D0859D83D8}">
      <dgm:prSet phldrT="[文本]"/>
      <dgm:spPr/>
      <dgm:t>
        <a:bodyPr/>
        <a:lstStyle/>
        <a:p>
          <a:r>
            <a:rPr lang="zh-CN" altLang="en-US" dirty="0"/>
            <a:t>基本语句</a:t>
          </a:r>
        </a:p>
      </dgm:t>
    </dgm:pt>
    <dgm:pt modelId="{B019B4D6-962E-4BBA-92A8-A4748287EA26}" type="parTrans" cxnId="{C69A7158-D393-499C-8309-CB98C178A1CE}">
      <dgm:prSet/>
      <dgm:spPr/>
      <dgm:t>
        <a:bodyPr/>
        <a:lstStyle/>
        <a:p>
          <a:endParaRPr lang="zh-CN" altLang="en-US"/>
        </a:p>
      </dgm:t>
    </dgm:pt>
    <dgm:pt modelId="{32A65E04-55F0-487E-AA82-521967EA4C5C}" type="sibTrans" cxnId="{C69A7158-D393-499C-8309-CB98C178A1CE}">
      <dgm:prSet/>
      <dgm:spPr/>
      <dgm:t>
        <a:bodyPr/>
        <a:lstStyle/>
        <a:p>
          <a:endParaRPr lang="zh-CN" altLang="en-US"/>
        </a:p>
      </dgm:t>
    </dgm:pt>
    <dgm:pt modelId="{ED1C2A81-3B31-427E-BF71-1722EB8CD0E4}">
      <dgm:prSet phldrT="[文本]"/>
      <dgm:spPr/>
      <dgm:t>
        <a:bodyPr/>
        <a:lstStyle/>
        <a:p>
          <a:r>
            <a:rPr lang="en-US" altLang="zh-CN" dirty="0"/>
            <a:t>3</a:t>
          </a:r>
          <a:endParaRPr lang="zh-CN" altLang="en-US" dirty="0"/>
        </a:p>
      </dgm:t>
    </dgm:pt>
    <dgm:pt modelId="{FFD886E0-82D2-4097-ACB0-A5068F2D7A4C}" type="parTrans" cxnId="{5859494E-DF9C-4B54-9563-FF49734B6345}">
      <dgm:prSet/>
      <dgm:spPr/>
      <dgm:t>
        <a:bodyPr/>
        <a:lstStyle/>
        <a:p>
          <a:endParaRPr lang="zh-CN" altLang="en-US"/>
        </a:p>
      </dgm:t>
    </dgm:pt>
    <dgm:pt modelId="{64A3392E-82E2-41DE-A170-2825654EBD8D}" type="sibTrans" cxnId="{5859494E-DF9C-4B54-9563-FF49734B6345}">
      <dgm:prSet/>
      <dgm:spPr/>
      <dgm:t>
        <a:bodyPr/>
        <a:lstStyle/>
        <a:p>
          <a:endParaRPr lang="zh-CN" altLang="en-US"/>
        </a:p>
      </dgm:t>
    </dgm:pt>
    <dgm:pt modelId="{32BE0F70-A1ED-4090-802A-0D55C7D4C545}">
      <dgm:prSet phldrT="[文本]"/>
      <dgm:spPr/>
      <dgm:t>
        <a:bodyPr/>
        <a:lstStyle/>
        <a:p>
          <a:r>
            <a:rPr lang="zh-CN" altLang="en-US" dirty="0"/>
            <a:t>语言要素</a:t>
          </a:r>
        </a:p>
      </dgm:t>
    </dgm:pt>
    <dgm:pt modelId="{D50C3AB9-330E-4B28-AEBA-C6CA35080021}" type="parTrans" cxnId="{3CA7B085-BC73-4AE6-BA25-F5517991581E}">
      <dgm:prSet/>
      <dgm:spPr/>
      <dgm:t>
        <a:bodyPr/>
        <a:lstStyle/>
        <a:p>
          <a:endParaRPr lang="zh-CN" altLang="en-US"/>
        </a:p>
      </dgm:t>
    </dgm:pt>
    <dgm:pt modelId="{4D577FF9-A743-402F-B14A-FC16E8A9BE69}" type="sibTrans" cxnId="{3CA7B085-BC73-4AE6-BA25-F5517991581E}">
      <dgm:prSet/>
      <dgm:spPr/>
      <dgm:t>
        <a:bodyPr/>
        <a:lstStyle/>
        <a:p>
          <a:endParaRPr lang="zh-CN" altLang="en-US"/>
        </a:p>
      </dgm:t>
    </dgm:pt>
    <dgm:pt modelId="{E9231CEB-5C41-4013-A3FA-1FFFADFE6B02}">
      <dgm:prSet phldrT="[文本]"/>
      <dgm:spPr/>
      <dgm:t>
        <a:bodyPr/>
        <a:lstStyle/>
        <a:p>
          <a:r>
            <a:rPr lang="en-US" altLang="zh-CN" dirty="0"/>
            <a:t>4</a:t>
          </a:r>
          <a:endParaRPr lang="zh-CN" altLang="en-US" dirty="0"/>
        </a:p>
      </dgm:t>
    </dgm:pt>
    <dgm:pt modelId="{D57790D9-F6E0-4396-ABEB-AF742F5CDE3E}" type="parTrans" cxnId="{00262561-40E0-4BBC-9216-B2FF013DF304}">
      <dgm:prSet/>
      <dgm:spPr/>
      <dgm:t>
        <a:bodyPr/>
        <a:lstStyle/>
        <a:p>
          <a:endParaRPr lang="zh-CN" altLang="en-US"/>
        </a:p>
      </dgm:t>
    </dgm:pt>
    <dgm:pt modelId="{57F260B5-3D6D-4F4E-96D6-95457C2007C7}" type="sibTrans" cxnId="{00262561-40E0-4BBC-9216-B2FF013DF304}">
      <dgm:prSet/>
      <dgm:spPr/>
      <dgm:t>
        <a:bodyPr/>
        <a:lstStyle/>
        <a:p>
          <a:endParaRPr lang="zh-CN" altLang="en-US"/>
        </a:p>
      </dgm:t>
    </dgm:pt>
    <dgm:pt modelId="{05A3BAF7-3638-4DE1-8006-3D91D3584C1B}">
      <dgm:prSet phldrT="[文本]"/>
      <dgm:spPr/>
      <dgm:t>
        <a:bodyPr/>
        <a:lstStyle/>
        <a:p>
          <a:r>
            <a:rPr lang="zh-CN" altLang="en-US" dirty="0"/>
            <a:t>运行策略</a:t>
          </a:r>
        </a:p>
      </dgm:t>
    </dgm:pt>
    <dgm:pt modelId="{CC99B212-BF03-4CE1-B994-C868D48BDE55}" type="parTrans" cxnId="{F9268917-68A6-4417-B41A-E44E64CC7D63}">
      <dgm:prSet/>
      <dgm:spPr/>
      <dgm:t>
        <a:bodyPr/>
        <a:lstStyle/>
        <a:p>
          <a:endParaRPr lang="zh-CN" altLang="en-US"/>
        </a:p>
      </dgm:t>
    </dgm:pt>
    <dgm:pt modelId="{753F88A8-6330-4560-BA97-3E2D4005A662}" type="sibTrans" cxnId="{F9268917-68A6-4417-B41A-E44E64CC7D63}">
      <dgm:prSet/>
      <dgm:spPr/>
      <dgm:t>
        <a:bodyPr/>
        <a:lstStyle/>
        <a:p>
          <a:endParaRPr lang="zh-CN" altLang="en-US"/>
        </a:p>
      </dgm:t>
    </dgm:pt>
    <dgm:pt modelId="{2C8F0802-8B41-4E76-B07F-9596F6CAB05C}" type="pres">
      <dgm:prSet presAssocID="{7385C3A5-121E-465A-A039-723F8F560C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C1AD982-D783-4747-A12A-B486994BAB17}" type="pres">
      <dgm:prSet presAssocID="{0978190C-F0ED-4567-9EDC-90C8716FE7ED}" presName="linNode" presStyleCnt="0"/>
      <dgm:spPr/>
    </dgm:pt>
    <dgm:pt modelId="{E1EEAB62-E94D-46AC-B768-6F39580784BC}" type="pres">
      <dgm:prSet presAssocID="{0978190C-F0ED-4567-9EDC-90C8716FE7ED}" presName="parentText" presStyleLbl="node1" presStyleIdx="0" presStyleCnt="4" custScaleX="306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908A9B-BC49-4986-92B9-D06C212DA8E2}" type="pres">
      <dgm:prSet presAssocID="{0978190C-F0ED-4567-9EDC-90C8716FE7E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27C167-2264-4DE7-B743-09F016A94BC2}" type="pres">
      <dgm:prSet presAssocID="{B58E0E62-5621-49B6-B4C1-151C8DF0642C}" presName="sp" presStyleCnt="0"/>
      <dgm:spPr/>
    </dgm:pt>
    <dgm:pt modelId="{053129FA-0A64-4F91-AB67-9D3D7513E608}" type="pres">
      <dgm:prSet presAssocID="{95A22A0B-E7F5-42AC-BE36-DACCBAA56484}" presName="linNode" presStyleCnt="0"/>
      <dgm:spPr/>
    </dgm:pt>
    <dgm:pt modelId="{CAA6243E-33D2-44EC-AB3F-0A9BF039F311}" type="pres">
      <dgm:prSet presAssocID="{95A22A0B-E7F5-42AC-BE36-DACCBAA56484}" presName="parentText" presStyleLbl="node1" presStyleIdx="1" presStyleCnt="4" custScaleX="3094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1B40BF-F331-470A-8E72-0AB14E4A880F}" type="pres">
      <dgm:prSet presAssocID="{95A22A0B-E7F5-42AC-BE36-DACCBAA5648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B21B3C-539E-41FE-985F-532EBB3EB5AB}" type="pres">
      <dgm:prSet presAssocID="{42A93457-B074-46FA-9EC7-5FAA2F7A1ED2}" presName="sp" presStyleCnt="0"/>
      <dgm:spPr/>
    </dgm:pt>
    <dgm:pt modelId="{7E9BE49A-5EE6-49C0-95FD-98F8D7C60815}" type="pres">
      <dgm:prSet presAssocID="{ED1C2A81-3B31-427E-BF71-1722EB8CD0E4}" presName="linNode" presStyleCnt="0"/>
      <dgm:spPr/>
    </dgm:pt>
    <dgm:pt modelId="{CDA12CFC-ABE2-4F47-B822-4E11CC5D6B3F}" type="pres">
      <dgm:prSet presAssocID="{ED1C2A81-3B31-427E-BF71-1722EB8CD0E4}" presName="parentText" presStyleLbl="node1" presStyleIdx="2" presStyleCnt="4" custScaleX="306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72F39D-09B8-4144-B08F-FD281F6ABE8A}" type="pres">
      <dgm:prSet presAssocID="{ED1C2A81-3B31-427E-BF71-1722EB8CD0E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02EC5E-6255-44C2-994C-5911E15B57D4}" type="pres">
      <dgm:prSet presAssocID="{64A3392E-82E2-41DE-A170-2825654EBD8D}" presName="sp" presStyleCnt="0"/>
      <dgm:spPr/>
    </dgm:pt>
    <dgm:pt modelId="{1B1E455C-5BB3-4CA9-AAEC-F2B73FA8269F}" type="pres">
      <dgm:prSet presAssocID="{E9231CEB-5C41-4013-A3FA-1FFFADFE6B02}" presName="linNode" presStyleCnt="0"/>
      <dgm:spPr/>
    </dgm:pt>
    <dgm:pt modelId="{9C178AE1-E936-442D-BF32-8F8CD7A2C20B}" type="pres">
      <dgm:prSet presAssocID="{E9231CEB-5C41-4013-A3FA-1FFFADFE6B02}" presName="parentText" presStyleLbl="node1" presStyleIdx="3" presStyleCnt="4" custScaleX="315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074B04-3774-40EA-9CAC-1937622BABEF}" type="pres">
      <dgm:prSet presAssocID="{E9231CEB-5C41-4013-A3FA-1FFFADFE6B02}" presName="descendantText" presStyleLbl="alignAccFollowNode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CEDB5EF-5A19-4557-96BE-DC6FF4AAD7BE}" srcId="{7385C3A5-121E-465A-A039-723F8F560CD6}" destId="{95A22A0B-E7F5-42AC-BE36-DACCBAA56484}" srcOrd="1" destOrd="0" parTransId="{81A7B9B6-27A7-47F9-9A03-5C5AC13BAC6B}" sibTransId="{42A93457-B074-46FA-9EC7-5FAA2F7A1ED2}"/>
    <dgm:cxn modelId="{20DD1E7B-0FB0-4455-A761-67A35EB65CC7}" type="presOf" srcId="{32BE0F70-A1ED-4090-802A-0D55C7D4C545}" destId="{3572F39D-09B8-4144-B08F-FD281F6ABE8A}" srcOrd="0" destOrd="0" presId="urn:microsoft.com/office/officeart/2005/8/layout/vList5"/>
    <dgm:cxn modelId="{00262561-40E0-4BBC-9216-B2FF013DF304}" srcId="{7385C3A5-121E-465A-A039-723F8F560CD6}" destId="{E9231CEB-5C41-4013-A3FA-1FFFADFE6B02}" srcOrd="3" destOrd="0" parTransId="{D57790D9-F6E0-4396-ABEB-AF742F5CDE3E}" sibTransId="{57F260B5-3D6D-4F4E-96D6-95457C2007C7}"/>
    <dgm:cxn modelId="{AEA7924C-671F-4422-A24F-D5BF8258EC00}" srcId="{0978190C-F0ED-4567-9EDC-90C8716FE7ED}" destId="{56F0B438-F0B8-4343-9D45-41A5AB794C82}" srcOrd="0" destOrd="0" parTransId="{BFB83EF5-5C9F-4BAB-B7AB-BCAD18A79D32}" sibTransId="{B8CD1F81-323A-4022-ABF0-A070AF1734EB}"/>
    <dgm:cxn modelId="{332094C5-99CA-40F9-8A95-56365D1EF99F}" type="presOf" srcId="{7385C3A5-121E-465A-A039-723F8F560CD6}" destId="{2C8F0802-8B41-4E76-B07F-9596F6CAB05C}" srcOrd="0" destOrd="0" presId="urn:microsoft.com/office/officeart/2005/8/layout/vList5"/>
    <dgm:cxn modelId="{96B3EBBD-7E10-428C-9DE4-34907BE284F6}" type="presOf" srcId="{0978190C-F0ED-4567-9EDC-90C8716FE7ED}" destId="{E1EEAB62-E94D-46AC-B768-6F39580784BC}" srcOrd="0" destOrd="0" presId="urn:microsoft.com/office/officeart/2005/8/layout/vList5"/>
    <dgm:cxn modelId="{3CA7B085-BC73-4AE6-BA25-F5517991581E}" srcId="{ED1C2A81-3B31-427E-BF71-1722EB8CD0E4}" destId="{32BE0F70-A1ED-4090-802A-0D55C7D4C545}" srcOrd="0" destOrd="0" parTransId="{D50C3AB9-330E-4B28-AEBA-C6CA35080021}" sibTransId="{4D577FF9-A743-402F-B14A-FC16E8A9BE69}"/>
    <dgm:cxn modelId="{C69A7158-D393-499C-8309-CB98C178A1CE}" srcId="{95A22A0B-E7F5-42AC-BE36-DACCBAA56484}" destId="{49C57DA5-0023-4A7C-9F59-A5D0859D83D8}" srcOrd="0" destOrd="0" parTransId="{B019B4D6-962E-4BBA-92A8-A4748287EA26}" sibTransId="{32A65E04-55F0-487E-AA82-521967EA4C5C}"/>
    <dgm:cxn modelId="{5859494E-DF9C-4B54-9563-FF49734B6345}" srcId="{7385C3A5-121E-465A-A039-723F8F560CD6}" destId="{ED1C2A81-3B31-427E-BF71-1722EB8CD0E4}" srcOrd="2" destOrd="0" parTransId="{FFD886E0-82D2-4097-ACB0-A5068F2D7A4C}" sibTransId="{64A3392E-82E2-41DE-A170-2825654EBD8D}"/>
    <dgm:cxn modelId="{F9268917-68A6-4417-B41A-E44E64CC7D63}" srcId="{E9231CEB-5C41-4013-A3FA-1FFFADFE6B02}" destId="{05A3BAF7-3638-4DE1-8006-3D91D3584C1B}" srcOrd="0" destOrd="0" parTransId="{CC99B212-BF03-4CE1-B994-C868D48BDE55}" sibTransId="{753F88A8-6330-4560-BA97-3E2D4005A662}"/>
    <dgm:cxn modelId="{97CABF71-0EF6-462F-B5BE-802653D7FE6D}" srcId="{7385C3A5-121E-465A-A039-723F8F560CD6}" destId="{0978190C-F0ED-4567-9EDC-90C8716FE7ED}" srcOrd="0" destOrd="0" parTransId="{EB1DDC19-F6DD-4087-B2AC-C7826EA906FB}" sibTransId="{B58E0E62-5621-49B6-B4C1-151C8DF0642C}"/>
    <dgm:cxn modelId="{34CBEB8D-C7DC-4D53-BD24-9A3A77DE102C}" type="presOf" srcId="{05A3BAF7-3638-4DE1-8006-3D91D3584C1B}" destId="{FA074B04-3774-40EA-9CAC-1937622BABEF}" srcOrd="0" destOrd="0" presId="urn:microsoft.com/office/officeart/2005/8/layout/vList5"/>
    <dgm:cxn modelId="{501CB664-4365-4E66-8B9A-1456FBE1C977}" type="presOf" srcId="{49C57DA5-0023-4A7C-9F59-A5D0859D83D8}" destId="{531B40BF-F331-470A-8E72-0AB14E4A880F}" srcOrd="0" destOrd="0" presId="urn:microsoft.com/office/officeart/2005/8/layout/vList5"/>
    <dgm:cxn modelId="{156A6592-6FEF-434B-9B31-E95C2384EB96}" type="presOf" srcId="{95A22A0B-E7F5-42AC-BE36-DACCBAA56484}" destId="{CAA6243E-33D2-44EC-AB3F-0A9BF039F311}" srcOrd="0" destOrd="0" presId="urn:microsoft.com/office/officeart/2005/8/layout/vList5"/>
    <dgm:cxn modelId="{68F8CDC3-22E6-492B-8665-E5FC4D872B5D}" type="presOf" srcId="{E9231CEB-5C41-4013-A3FA-1FFFADFE6B02}" destId="{9C178AE1-E936-442D-BF32-8F8CD7A2C20B}" srcOrd="0" destOrd="0" presId="urn:microsoft.com/office/officeart/2005/8/layout/vList5"/>
    <dgm:cxn modelId="{6FED550D-AC9E-44FB-A9CC-5B102DCBF07C}" type="presOf" srcId="{ED1C2A81-3B31-427E-BF71-1722EB8CD0E4}" destId="{CDA12CFC-ABE2-4F47-B822-4E11CC5D6B3F}" srcOrd="0" destOrd="0" presId="urn:microsoft.com/office/officeart/2005/8/layout/vList5"/>
    <dgm:cxn modelId="{4FC1F3AA-DA1B-4FC6-B9A5-09C9FD688604}" type="presOf" srcId="{56F0B438-F0B8-4343-9D45-41A5AB794C82}" destId="{48908A9B-BC49-4986-92B9-D06C212DA8E2}" srcOrd="0" destOrd="0" presId="urn:microsoft.com/office/officeart/2005/8/layout/vList5"/>
    <dgm:cxn modelId="{16637F1A-C7CD-4A67-887C-1B71C17F5E8F}" type="presParOf" srcId="{2C8F0802-8B41-4E76-B07F-9596F6CAB05C}" destId="{0C1AD982-D783-4747-A12A-B486994BAB17}" srcOrd="0" destOrd="0" presId="urn:microsoft.com/office/officeart/2005/8/layout/vList5"/>
    <dgm:cxn modelId="{14ED89B7-488A-4B22-8B32-1BE6E842D04B}" type="presParOf" srcId="{0C1AD982-D783-4747-A12A-B486994BAB17}" destId="{E1EEAB62-E94D-46AC-B768-6F39580784BC}" srcOrd="0" destOrd="0" presId="urn:microsoft.com/office/officeart/2005/8/layout/vList5"/>
    <dgm:cxn modelId="{A656B1E3-AB87-4F78-8DDF-90D4DB56E11B}" type="presParOf" srcId="{0C1AD982-D783-4747-A12A-B486994BAB17}" destId="{48908A9B-BC49-4986-92B9-D06C212DA8E2}" srcOrd="1" destOrd="0" presId="urn:microsoft.com/office/officeart/2005/8/layout/vList5"/>
    <dgm:cxn modelId="{D600D077-79B5-435F-AC41-FDB848935C88}" type="presParOf" srcId="{2C8F0802-8B41-4E76-B07F-9596F6CAB05C}" destId="{B327C167-2264-4DE7-B743-09F016A94BC2}" srcOrd="1" destOrd="0" presId="urn:microsoft.com/office/officeart/2005/8/layout/vList5"/>
    <dgm:cxn modelId="{B1F9AB4A-C194-434F-A632-710E2CDC5875}" type="presParOf" srcId="{2C8F0802-8B41-4E76-B07F-9596F6CAB05C}" destId="{053129FA-0A64-4F91-AB67-9D3D7513E608}" srcOrd="2" destOrd="0" presId="urn:microsoft.com/office/officeart/2005/8/layout/vList5"/>
    <dgm:cxn modelId="{A9241998-0951-440D-B895-078618D90FB6}" type="presParOf" srcId="{053129FA-0A64-4F91-AB67-9D3D7513E608}" destId="{CAA6243E-33D2-44EC-AB3F-0A9BF039F311}" srcOrd="0" destOrd="0" presId="urn:microsoft.com/office/officeart/2005/8/layout/vList5"/>
    <dgm:cxn modelId="{8132BC1C-42FE-4E43-89CD-BC32C63F867D}" type="presParOf" srcId="{053129FA-0A64-4F91-AB67-9D3D7513E608}" destId="{531B40BF-F331-470A-8E72-0AB14E4A880F}" srcOrd="1" destOrd="0" presId="urn:microsoft.com/office/officeart/2005/8/layout/vList5"/>
    <dgm:cxn modelId="{C4089EEA-B97D-4039-896B-7A7BA60517DF}" type="presParOf" srcId="{2C8F0802-8B41-4E76-B07F-9596F6CAB05C}" destId="{09B21B3C-539E-41FE-985F-532EBB3EB5AB}" srcOrd="3" destOrd="0" presId="urn:microsoft.com/office/officeart/2005/8/layout/vList5"/>
    <dgm:cxn modelId="{724686B7-D7C9-47CA-94AB-F4228A97B096}" type="presParOf" srcId="{2C8F0802-8B41-4E76-B07F-9596F6CAB05C}" destId="{7E9BE49A-5EE6-49C0-95FD-98F8D7C60815}" srcOrd="4" destOrd="0" presId="urn:microsoft.com/office/officeart/2005/8/layout/vList5"/>
    <dgm:cxn modelId="{6BE4B2E2-1A76-48C6-B18A-BCD9E7A64540}" type="presParOf" srcId="{7E9BE49A-5EE6-49C0-95FD-98F8D7C60815}" destId="{CDA12CFC-ABE2-4F47-B822-4E11CC5D6B3F}" srcOrd="0" destOrd="0" presId="urn:microsoft.com/office/officeart/2005/8/layout/vList5"/>
    <dgm:cxn modelId="{09EF4AA7-E1C9-46DF-A85E-991513453E10}" type="presParOf" srcId="{7E9BE49A-5EE6-49C0-95FD-98F8D7C60815}" destId="{3572F39D-09B8-4144-B08F-FD281F6ABE8A}" srcOrd="1" destOrd="0" presId="urn:microsoft.com/office/officeart/2005/8/layout/vList5"/>
    <dgm:cxn modelId="{25FD2280-F7AD-4350-88A1-B6815C01F0FA}" type="presParOf" srcId="{2C8F0802-8B41-4E76-B07F-9596F6CAB05C}" destId="{3502EC5E-6255-44C2-994C-5911E15B57D4}" srcOrd="5" destOrd="0" presId="urn:microsoft.com/office/officeart/2005/8/layout/vList5"/>
    <dgm:cxn modelId="{C93B92A4-810A-4CD6-97A2-205B0990289A}" type="presParOf" srcId="{2C8F0802-8B41-4E76-B07F-9596F6CAB05C}" destId="{1B1E455C-5BB3-4CA9-AAEC-F2B73FA8269F}" srcOrd="6" destOrd="0" presId="urn:microsoft.com/office/officeart/2005/8/layout/vList5"/>
    <dgm:cxn modelId="{494CE867-208D-4503-83D6-ACB115B62587}" type="presParOf" srcId="{1B1E455C-5BB3-4CA9-AAEC-F2B73FA8269F}" destId="{9C178AE1-E936-442D-BF32-8F8CD7A2C20B}" srcOrd="0" destOrd="0" presId="urn:microsoft.com/office/officeart/2005/8/layout/vList5"/>
    <dgm:cxn modelId="{1BC3D1A4-5A21-4BEC-A1AA-78F222EAFB18}" type="presParOf" srcId="{1B1E455C-5BB3-4CA9-AAEC-F2B73FA8269F}" destId="{FA074B04-3774-40EA-9CAC-1937622BAB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85C3A5-121E-465A-A039-723F8F560C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978190C-F0ED-4567-9EDC-90C8716FE7ED}">
      <dgm:prSet phldrT="[文本]"/>
      <dgm:spPr/>
      <dgm:t>
        <a:bodyPr/>
        <a:lstStyle/>
        <a:p>
          <a:r>
            <a:rPr lang="en-US" altLang="zh-CN" dirty="0"/>
            <a:t>1</a:t>
          </a:r>
          <a:endParaRPr lang="zh-CN" altLang="en-US" dirty="0"/>
        </a:p>
      </dgm:t>
    </dgm:pt>
    <dgm:pt modelId="{EB1DDC19-F6DD-4087-B2AC-C7826EA906FB}" type="parTrans" cxnId="{97CABF71-0EF6-462F-B5BE-802653D7FE6D}">
      <dgm:prSet/>
      <dgm:spPr/>
      <dgm:t>
        <a:bodyPr/>
        <a:lstStyle/>
        <a:p>
          <a:endParaRPr lang="zh-CN" altLang="en-US"/>
        </a:p>
      </dgm:t>
    </dgm:pt>
    <dgm:pt modelId="{B58E0E62-5621-49B6-B4C1-151C8DF0642C}" type="sibTrans" cxnId="{97CABF71-0EF6-462F-B5BE-802653D7FE6D}">
      <dgm:prSet/>
      <dgm:spPr/>
      <dgm:t>
        <a:bodyPr/>
        <a:lstStyle/>
        <a:p>
          <a:endParaRPr lang="zh-CN" altLang="en-US"/>
        </a:p>
      </dgm:t>
    </dgm:pt>
    <dgm:pt modelId="{56F0B438-F0B8-4343-9D45-41A5AB794C82}">
      <dgm:prSet phldrT="[文本]"/>
      <dgm:spPr/>
      <dgm:t>
        <a:bodyPr/>
        <a:lstStyle/>
        <a:p>
          <a:r>
            <a:rPr lang="en-US" altLang="zh-CN" dirty="0"/>
            <a:t>TPC</a:t>
          </a:r>
          <a:r>
            <a:rPr lang="zh-CN" altLang="en-US" dirty="0"/>
            <a:t>密码控制</a:t>
          </a:r>
        </a:p>
      </dgm:t>
    </dgm:pt>
    <dgm:pt modelId="{BFB83EF5-5C9F-4BAB-B7AB-BCAD18A79D32}" type="parTrans" cxnId="{AEA7924C-671F-4422-A24F-D5BF8258EC00}">
      <dgm:prSet/>
      <dgm:spPr/>
      <dgm:t>
        <a:bodyPr/>
        <a:lstStyle/>
        <a:p>
          <a:endParaRPr lang="zh-CN" altLang="en-US"/>
        </a:p>
      </dgm:t>
    </dgm:pt>
    <dgm:pt modelId="{B8CD1F81-323A-4022-ABF0-A070AF1734EB}" type="sibTrans" cxnId="{AEA7924C-671F-4422-A24F-D5BF8258EC00}">
      <dgm:prSet/>
      <dgm:spPr/>
      <dgm:t>
        <a:bodyPr/>
        <a:lstStyle/>
        <a:p>
          <a:endParaRPr lang="zh-CN" altLang="en-US"/>
        </a:p>
      </dgm:t>
    </dgm:pt>
    <dgm:pt modelId="{95A22A0B-E7F5-42AC-BE36-DACCBAA56484}">
      <dgm:prSet phldrT="[文本]"/>
      <dgm:spPr/>
      <dgm:t>
        <a:bodyPr/>
        <a:lstStyle/>
        <a:p>
          <a:r>
            <a:rPr lang="en-US" altLang="zh-CN" dirty="0"/>
            <a:t>2</a:t>
          </a:r>
          <a:endParaRPr lang="zh-CN" altLang="en-US" dirty="0"/>
        </a:p>
      </dgm:t>
    </dgm:pt>
    <dgm:pt modelId="{81A7B9B6-27A7-47F9-9A03-5C5AC13BAC6B}" type="parTrans" cxnId="{2CEDB5EF-5A19-4557-96BE-DC6FF4AAD7BE}">
      <dgm:prSet/>
      <dgm:spPr/>
      <dgm:t>
        <a:bodyPr/>
        <a:lstStyle/>
        <a:p>
          <a:endParaRPr lang="zh-CN" altLang="en-US"/>
        </a:p>
      </dgm:t>
    </dgm:pt>
    <dgm:pt modelId="{42A93457-B074-46FA-9EC7-5FAA2F7A1ED2}" type="sibTrans" cxnId="{2CEDB5EF-5A19-4557-96BE-DC6FF4AAD7BE}">
      <dgm:prSet/>
      <dgm:spPr/>
      <dgm:t>
        <a:bodyPr/>
        <a:lstStyle/>
        <a:p>
          <a:endParaRPr lang="zh-CN" altLang="en-US"/>
        </a:p>
      </dgm:t>
    </dgm:pt>
    <dgm:pt modelId="{49C57DA5-0023-4A7C-9F59-A5D0859D83D8}">
      <dgm:prSet phldrT="[文本]"/>
      <dgm:spPr/>
      <dgm:t>
        <a:bodyPr/>
        <a:lstStyle/>
        <a:p>
          <a:r>
            <a:rPr lang="zh-CN" altLang="en-US" dirty="0"/>
            <a:t>工程密码</a:t>
          </a:r>
        </a:p>
      </dgm:t>
    </dgm:pt>
    <dgm:pt modelId="{B019B4D6-962E-4BBA-92A8-A4748287EA26}" type="parTrans" cxnId="{C69A7158-D393-499C-8309-CB98C178A1CE}">
      <dgm:prSet/>
      <dgm:spPr/>
      <dgm:t>
        <a:bodyPr/>
        <a:lstStyle/>
        <a:p>
          <a:endParaRPr lang="zh-CN" altLang="en-US"/>
        </a:p>
      </dgm:t>
    </dgm:pt>
    <dgm:pt modelId="{32A65E04-55F0-487E-AA82-521967EA4C5C}" type="sibTrans" cxnId="{C69A7158-D393-499C-8309-CB98C178A1CE}">
      <dgm:prSet/>
      <dgm:spPr/>
      <dgm:t>
        <a:bodyPr/>
        <a:lstStyle/>
        <a:p>
          <a:endParaRPr lang="zh-CN" altLang="en-US"/>
        </a:p>
      </dgm:t>
    </dgm:pt>
    <dgm:pt modelId="{0CD33C28-2F96-4006-9157-875E5456D75D}">
      <dgm:prSet phldrT="[文本]"/>
      <dgm:spPr/>
      <dgm:t>
        <a:bodyPr/>
        <a:lstStyle/>
        <a:p>
          <a:r>
            <a:rPr lang="en-US" altLang="zh-CN" dirty="0"/>
            <a:t>3</a:t>
          </a:r>
          <a:endParaRPr lang="zh-CN" altLang="en-US" dirty="0"/>
        </a:p>
      </dgm:t>
    </dgm:pt>
    <dgm:pt modelId="{63B78CAF-61E2-45CF-BED5-409E229191BB}" type="parTrans" cxnId="{F9145A00-DE98-4CCE-8EF3-DBC20C8416FC}">
      <dgm:prSet/>
      <dgm:spPr/>
      <dgm:t>
        <a:bodyPr/>
        <a:lstStyle/>
        <a:p>
          <a:endParaRPr lang="zh-CN" altLang="en-US"/>
        </a:p>
      </dgm:t>
    </dgm:pt>
    <dgm:pt modelId="{3F82ABBF-F0FC-4507-981E-F2F89F592D92}" type="sibTrans" cxnId="{F9145A00-DE98-4CCE-8EF3-DBC20C8416FC}">
      <dgm:prSet/>
      <dgm:spPr/>
      <dgm:t>
        <a:bodyPr/>
        <a:lstStyle/>
        <a:p>
          <a:endParaRPr lang="zh-CN" altLang="en-US"/>
        </a:p>
      </dgm:t>
    </dgm:pt>
    <dgm:pt modelId="{8CA7418B-BD25-4661-B95D-45F5BD365BF3}">
      <dgm:prSet phldrT="[文本]"/>
      <dgm:spPr/>
      <dgm:t>
        <a:bodyPr/>
        <a:lstStyle/>
        <a:p>
          <a:r>
            <a:rPr lang="zh-CN" altLang="en-US" dirty="0"/>
            <a:t>工程期限</a:t>
          </a:r>
        </a:p>
      </dgm:t>
    </dgm:pt>
    <dgm:pt modelId="{0B7104B7-141C-483D-A997-8B908AB40669}" type="parTrans" cxnId="{4C1B7227-166D-40D4-BA62-7D6C21E506EB}">
      <dgm:prSet/>
      <dgm:spPr/>
      <dgm:t>
        <a:bodyPr/>
        <a:lstStyle/>
        <a:p>
          <a:endParaRPr lang="zh-CN" altLang="en-US"/>
        </a:p>
      </dgm:t>
    </dgm:pt>
    <dgm:pt modelId="{B0EB4BEB-4DE6-4794-BF65-86E2365C09E1}" type="sibTrans" cxnId="{4C1B7227-166D-40D4-BA62-7D6C21E506EB}">
      <dgm:prSet/>
      <dgm:spPr/>
      <dgm:t>
        <a:bodyPr/>
        <a:lstStyle/>
        <a:p>
          <a:endParaRPr lang="zh-CN" altLang="en-US"/>
        </a:p>
      </dgm:t>
    </dgm:pt>
    <dgm:pt modelId="{822CAA63-6DA5-413C-A1EC-598A42273F91}">
      <dgm:prSet phldrT="[文本]"/>
      <dgm:spPr/>
      <dgm:t>
        <a:bodyPr/>
        <a:lstStyle/>
        <a:p>
          <a:r>
            <a:rPr lang="zh-CN" altLang="en-US" dirty="0"/>
            <a:t>输入安全</a:t>
          </a:r>
        </a:p>
      </dgm:t>
    </dgm:pt>
    <dgm:pt modelId="{39D2698D-E516-4C5E-905F-D0BD275128DB}" type="parTrans" cxnId="{99ACBCBE-AB4C-4308-BF28-51AC01B34283}">
      <dgm:prSet/>
      <dgm:spPr/>
      <dgm:t>
        <a:bodyPr/>
        <a:lstStyle/>
        <a:p>
          <a:endParaRPr lang="zh-CN" altLang="en-US"/>
        </a:p>
      </dgm:t>
    </dgm:pt>
    <dgm:pt modelId="{0151E2E4-CC8A-4DC8-997B-4F1EB3C6FFD7}" type="sibTrans" cxnId="{99ACBCBE-AB4C-4308-BF28-51AC01B34283}">
      <dgm:prSet/>
      <dgm:spPr/>
      <dgm:t>
        <a:bodyPr/>
        <a:lstStyle/>
        <a:p>
          <a:endParaRPr lang="zh-CN" altLang="en-US"/>
        </a:p>
      </dgm:t>
    </dgm:pt>
    <dgm:pt modelId="{ED1C2A81-3B31-427E-BF71-1722EB8CD0E4}">
      <dgm:prSet phldrT="[文本]"/>
      <dgm:spPr/>
      <dgm:t>
        <a:bodyPr/>
        <a:lstStyle/>
        <a:p>
          <a:r>
            <a:rPr lang="en-US" altLang="zh-CN" dirty="0"/>
            <a:t>4</a:t>
          </a:r>
          <a:endParaRPr lang="zh-CN" altLang="en-US" dirty="0"/>
        </a:p>
      </dgm:t>
    </dgm:pt>
    <dgm:pt modelId="{FFD886E0-82D2-4097-ACB0-A5068F2D7A4C}" type="parTrans" cxnId="{5859494E-DF9C-4B54-9563-FF49734B6345}">
      <dgm:prSet/>
      <dgm:spPr/>
      <dgm:t>
        <a:bodyPr/>
        <a:lstStyle/>
        <a:p>
          <a:endParaRPr lang="zh-CN" altLang="en-US"/>
        </a:p>
      </dgm:t>
    </dgm:pt>
    <dgm:pt modelId="{64A3392E-82E2-41DE-A170-2825654EBD8D}" type="sibTrans" cxnId="{5859494E-DF9C-4B54-9563-FF49734B6345}">
      <dgm:prSet/>
      <dgm:spPr/>
      <dgm:t>
        <a:bodyPr/>
        <a:lstStyle/>
        <a:p>
          <a:endParaRPr lang="zh-CN" altLang="en-US"/>
        </a:p>
      </dgm:t>
    </dgm:pt>
    <dgm:pt modelId="{32BE0F70-A1ED-4090-802A-0D55C7D4C545}">
      <dgm:prSet phldrT="[文本]"/>
      <dgm:spPr/>
      <dgm:t>
        <a:bodyPr/>
        <a:lstStyle/>
        <a:p>
          <a:r>
            <a:rPr lang="zh-CN" altLang="en-US" dirty="0"/>
            <a:t>工程保护</a:t>
          </a:r>
        </a:p>
      </dgm:t>
    </dgm:pt>
    <dgm:pt modelId="{D50C3AB9-330E-4B28-AEBA-C6CA35080021}" type="parTrans" cxnId="{3CA7B085-BC73-4AE6-BA25-F5517991581E}">
      <dgm:prSet/>
      <dgm:spPr/>
      <dgm:t>
        <a:bodyPr/>
        <a:lstStyle/>
        <a:p>
          <a:endParaRPr lang="zh-CN" altLang="en-US"/>
        </a:p>
      </dgm:t>
    </dgm:pt>
    <dgm:pt modelId="{4D577FF9-A743-402F-B14A-FC16E8A9BE69}" type="sibTrans" cxnId="{3CA7B085-BC73-4AE6-BA25-F5517991581E}">
      <dgm:prSet/>
      <dgm:spPr/>
      <dgm:t>
        <a:bodyPr/>
        <a:lstStyle/>
        <a:p>
          <a:endParaRPr lang="zh-CN" altLang="en-US"/>
        </a:p>
      </dgm:t>
    </dgm:pt>
    <dgm:pt modelId="{E9231CEB-5C41-4013-A3FA-1FFFADFE6B02}">
      <dgm:prSet phldrT="[文本]"/>
      <dgm:spPr/>
      <dgm:t>
        <a:bodyPr/>
        <a:lstStyle/>
        <a:p>
          <a:r>
            <a:rPr lang="en-US" altLang="zh-CN" dirty="0"/>
            <a:t>5</a:t>
          </a:r>
          <a:endParaRPr lang="zh-CN" altLang="en-US" dirty="0"/>
        </a:p>
      </dgm:t>
    </dgm:pt>
    <dgm:pt modelId="{D57790D9-F6E0-4396-ABEB-AF742F5CDE3E}" type="parTrans" cxnId="{00262561-40E0-4BBC-9216-B2FF013DF304}">
      <dgm:prSet/>
      <dgm:spPr/>
      <dgm:t>
        <a:bodyPr/>
        <a:lstStyle/>
        <a:p>
          <a:endParaRPr lang="zh-CN" altLang="en-US"/>
        </a:p>
      </dgm:t>
    </dgm:pt>
    <dgm:pt modelId="{57F260B5-3D6D-4F4E-96D6-95457C2007C7}" type="sibTrans" cxnId="{00262561-40E0-4BBC-9216-B2FF013DF304}">
      <dgm:prSet/>
      <dgm:spPr/>
      <dgm:t>
        <a:bodyPr/>
        <a:lstStyle/>
        <a:p>
          <a:endParaRPr lang="zh-CN" altLang="en-US"/>
        </a:p>
      </dgm:t>
    </dgm:pt>
    <dgm:pt modelId="{05A3BAF7-3638-4DE1-8006-3D91D3584C1B}">
      <dgm:prSet phldrT="[文本]"/>
      <dgm:spPr/>
      <dgm:t>
        <a:bodyPr/>
        <a:lstStyle/>
        <a:p>
          <a:r>
            <a:rPr lang="zh-CN" altLang="en-US" dirty="0"/>
            <a:t>用户权限</a:t>
          </a:r>
        </a:p>
      </dgm:t>
    </dgm:pt>
    <dgm:pt modelId="{CC99B212-BF03-4CE1-B994-C868D48BDE55}" type="parTrans" cxnId="{F9268917-68A6-4417-B41A-E44E64CC7D63}">
      <dgm:prSet/>
      <dgm:spPr/>
      <dgm:t>
        <a:bodyPr/>
        <a:lstStyle/>
        <a:p>
          <a:endParaRPr lang="zh-CN" altLang="en-US"/>
        </a:p>
      </dgm:t>
    </dgm:pt>
    <dgm:pt modelId="{753F88A8-6330-4560-BA97-3E2D4005A662}" type="sibTrans" cxnId="{F9268917-68A6-4417-B41A-E44E64CC7D63}">
      <dgm:prSet/>
      <dgm:spPr/>
      <dgm:t>
        <a:bodyPr/>
        <a:lstStyle/>
        <a:p>
          <a:endParaRPr lang="zh-CN" altLang="en-US"/>
        </a:p>
      </dgm:t>
    </dgm:pt>
    <dgm:pt modelId="{E55A964C-88ED-44C2-9093-E29940A9FD81}">
      <dgm:prSet phldrT="[文本]"/>
      <dgm:spPr/>
      <dgm:t>
        <a:bodyPr/>
        <a:lstStyle/>
        <a:p>
          <a:r>
            <a:rPr lang="en-US" altLang="zh-CN" dirty="0"/>
            <a:t>6</a:t>
          </a:r>
          <a:endParaRPr lang="zh-CN" altLang="en-US" dirty="0"/>
        </a:p>
      </dgm:t>
    </dgm:pt>
    <dgm:pt modelId="{1BA50771-A5AD-468B-B9B6-BA35916C3738}" type="parTrans" cxnId="{F40DF8A5-8596-4700-8A0C-BF2463C40A35}">
      <dgm:prSet/>
      <dgm:spPr/>
      <dgm:t>
        <a:bodyPr/>
        <a:lstStyle/>
        <a:p>
          <a:endParaRPr lang="zh-CN" altLang="en-US"/>
        </a:p>
      </dgm:t>
    </dgm:pt>
    <dgm:pt modelId="{02246B47-B7E0-4468-BE6F-AF5EF5F18085}" type="sibTrans" cxnId="{F40DF8A5-8596-4700-8A0C-BF2463C40A35}">
      <dgm:prSet/>
      <dgm:spPr/>
      <dgm:t>
        <a:bodyPr/>
        <a:lstStyle/>
        <a:p>
          <a:endParaRPr lang="zh-CN" altLang="en-US"/>
        </a:p>
      </dgm:t>
    </dgm:pt>
    <dgm:pt modelId="{2C8F0802-8B41-4E76-B07F-9596F6CAB05C}" type="pres">
      <dgm:prSet presAssocID="{7385C3A5-121E-465A-A039-723F8F560C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C1AD982-D783-4747-A12A-B486994BAB17}" type="pres">
      <dgm:prSet presAssocID="{0978190C-F0ED-4567-9EDC-90C8716FE7ED}" presName="linNode" presStyleCnt="0"/>
      <dgm:spPr/>
    </dgm:pt>
    <dgm:pt modelId="{E1EEAB62-E94D-46AC-B768-6F39580784BC}" type="pres">
      <dgm:prSet presAssocID="{0978190C-F0ED-4567-9EDC-90C8716FE7ED}" presName="parentText" presStyleLbl="node1" presStyleIdx="0" presStyleCnt="6" custScaleX="306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908A9B-BC49-4986-92B9-D06C212DA8E2}" type="pres">
      <dgm:prSet presAssocID="{0978190C-F0ED-4567-9EDC-90C8716FE7ED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27C167-2264-4DE7-B743-09F016A94BC2}" type="pres">
      <dgm:prSet presAssocID="{B58E0E62-5621-49B6-B4C1-151C8DF0642C}" presName="sp" presStyleCnt="0"/>
      <dgm:spPr/>
    </dgm:pt>
    <dgm:pt modelId="{053129FA-0A64-4F91-AB67-9D3D7513E608}" type="pres">
      <dgm:prSet presAssocID="{95A22A0B-E7F5-42AC-BE36-DACCBAA56484}" presName="linNode" presStyleCnt="0"/>
      <dgm:spPr/>
    </dgm:pt>
    <dgm:pt modelId="{CAA6243E-33D2-44EC-AB3F-0A9BF039F311}" type="pres">
      <dgm:prSet presAssocID="{95A22A0B-E7F5-42AC-BE36-DACCBAA56484}" presName="parentText" presStyleLbl="node1" presStyleIdx="1" presStyleCnt="6" custScaleX="3094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1B40BF-F331-470A-8E72-0AB14E4A880F}" type="pres">
      <dgm:prSet presAssocID="{95A22A0B-E7F5-42AC-BE36-DACCBAA56484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B21B3C-539E-41FE-985F-532EBB3EB5AB}" type="pres">
      <dgm:prSet presAssocID="{42A93457-B074-46FA-9EC7-5FAA2F7A1ED2}" presName="sp" presStyleCnt="0"/>
      <dgm:spPr/>
    </dgm:pt>
    <dgm:pt modelId="{193E84DC-F383-47CE-94EC-F56C267D4829}" type="pres">
      <dgm:prSet presAssocID="{0CD33C28-2F96-4006-9157-875E5456D75D}" presName="linNode" presStyleCnt="0"/>
      <dgm:spPr/>
    </dgm:pt>
    <dgm:pt modelId="{A36C9070-BDF1-4AD7-B367-75A1C11605F9}" type="pres">
      <dgm:prSet presAssocID="{0CD33C28-2F96-4006-9157-875E5456D75D}" presName="parentText" presStyleLbl="node1" presStyleIdx="2" presStyleCnt="6" custScaleX="3094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494BA1-6D78-47A2-A97D-A32582F07C9B}" type="pres">
      <dgm:prSet presAssocID="{0CD33C28-2F96-4006-9157-875E5456D75D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1DE00D-A431-4C50-A0E6-9F6380FB0609}" type="pres">
      <dgm:prSet presAssocID="{3F82ABBF-F0FC-4507-981E-F2F89F592D92}" presName="sp" presStyleCnt="0"/>
      <dgm:spPr/>
    </dgm:pt>
    <dgm:pt modelId="{7E9BE49A-5EE6-49C0-95FD-98F8D7C60815}" type="pres">
      <dgm:prSet presAssocID="{ED1C2A81-3B31-427E-BF71-1722EB8CD0E4}" presName="linNode" presStyleCnt="0"/>
      <dgm:spPr/>
    </dgm:pt>
    <dgm:pt modelId="{CDA12CFC-ABE2-4F47-B822-4E11CC5D6B3F}" type="pres">
      <dgm:prSet presAssocID="{ED1C2A81-3B31-427E-BF71-1722EB8CD0E4}" presName="parentText" presStyleLbl="node1" presStyleIdx="3" presStyleCnt="6" custScaleX="306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72F39D-09B8-4144-B08F-FD281F6ABE8A}" type="pres">
      <dgm:prSet presAssocID="{ED1C2A81-3B31-427E-BF71-1722EB8CD0E4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02EC5E-6255-44C2-994C-5911E15B57D4}" type="pres">
      <dgm:prSet presAssocID="{64A3392E-82E2-41DE-A170-2825654EBD8D}" presName="sp" presStyleCnt="0"/>
      <dgm:spPr/>
    </dgm:pt>
    <dgm:pt modelId="{1B1E455C-5BB3-4CA9-AAEC-F2B73FA8269F}" type="pres">
      <dgm:prSet presAssocID="{E9231CEB-5C41-4013-A3FA-1FFFADFE6B02}" presName="linNode" presStyleCnt="0"/>
      <dgm:spPr/>
    </dgm:pt>
    <dgm:pt modelId="{9C178AE1-E936-442D-BF32-8F8CD7A2C20B}" type="pres">
      <dgm:prSet presAssocID="{E9231CEB-5C41-4013-A3FA-1FFFADFE6B02}" presName="parentText" presStyleLbl="node1" presStyleIdx="4" presStyleCnt="6" custScaleX="315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074B04-3774-40EA-9CAC-1937622BABEF}" type="pres">
      <dgm:prSet presAssocID="{E9231CEB-5C41-4013-A3FA-1FFFADFE6B02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70046F-5B2B-4519-8404-B743CB9353E7}" type="pres">
      <dgm:prSet presAssocID="{57F260B5-3D6D-4F4E-96D6-95457C2007C7}" presName="sp" presStyleCnt="0"/>
      <dgm:spPr/>
    </dgm:pt>
    <dgm:pt modelId="{B85C9E37-41CD-42E7-A1B0-F5C60D1F3E86}" type="pres">
      <dgm:prSet presAssocID="{E55A964C-88ED-44C2-9093-E29940A9FD81}" presName="linNode" presStyleCnt="0"/>
      <dgm:spPr/>
    </dgm:pt>
    <dgm:pt modelId="{4B836187-6628-4CC0-B923-0F01716CF3A2}" type="pres">
      <dgm:prSet presAssocID="{E55A964C-88ED-44C2-9093-E29940A9FD81}" presName="parentText" presStyleLbl="node1" presStyleIdx="5" presStyleCnt="6" custScaleX="306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5EB496-C902-459C-92A1-85547E84BB5F}" type="pres">
      <dgm:prSet presAssocID="{E55A964C-88ED-44C2-9093-E29940A9FD81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6B3EBBD-7E10-428C-9DE4-34907BE284F6}" type="presOf" srcId="{0978190C-F0ED-4567-9EDC-90C8716FE7ED}" destId="{E1EEAB62-E94D-46AC-B768-6F39580784BC}" srcOrd="0" destOrd="0" presId="urn:microsoft.com/office/officeart/2005/8/layout/vList5"/>
    <dgm:cxn modelId="{97CABF71-0EF6-462F-B5BE-802653D7FE6D}" srcId="{7385C3A5-121E-465A-A039-723F8F560CD6}" destId="{0978190C-F0ED-4567-9EDC-90C8716FE7ED}" srcOrd="0" destOrd="0" parTransId="{EB1DDC19-F6DD-4087-B2AC-C7826EA906FB}" sibTransId="{B58E0E62-5621-49B6-B4C1-151C8DF0642C}"/>
    <dgm:cxn modelId="{501CB664-4365-4E66-8B9A-1456FBE1C977}" type="presOf" srcId="{49C57DA5-0023-4A7C-9F59-A5D0859D83D8}" destId="{531B40BF-F331-470A-8E72-0AB14E4A880F}" srcOrd="0" destOrd="0" presId="urn:microsoft.com/office/officeart/2005/8/layout/vList5"/>
    <dgm:cxn modelId="{47FE50D8-35CB-4EF5-9EC9-E98C304E171E}" type="presOf" srcId="{E55A964C-88ED-44C2-9093-E29940A9FD81}" destId="{4B836187-6628-4CC0-B923-0F01716CF3A2}" srcOrd="0" destOrd="0" presId="urn:microsoft.com/office/officeart/2005/8/layout/vList5"/>
    <dgm:cxn modelId="{4FC1F3AA-DA1B-4FC6-B9A5-09C9FD688604}" type="presOf" srcId="{56F0B438-F0B8-4343-9D45-41A5AB794C82}" destId="{48908A9B-BC49-4986-92B9-D06C212DA8E2}" srcOrd="0" destOrd="0" presId="urn:microsoft.com/office/officeart/2005/8/layout/vList5"/>
    <dgm:cxn modelId="{F9268917-68A6-4417-B41A-E44E64CC7D63}" srcId="{E9231CEB-5C41-4013-A3FA-1FFFADFE6B02}" destId="{05A3BAF7-3638-4DE1-8006-3D91D3584C1B}" srcOrd="0" destOrd="0" parTransId="{CC99B212-BF03-4CE1-B994-C868D48BDE55}" sibTransId="{753F88A8-6330-4560-BA97-3E2D4005A662}"/>
    <dgm:cxn modelId="{68F8CDC3-22E6-492B-8665-E5FC4D872B5D}" type="presOf" srcId="{E9231CEB-5C41-4013-A3FA-1FFFADFE6B02}" destId="{9C178AE1-E936-442D-BF32-8F8CD7A2C20B}" srcOrd="0" destOrd="0" presId="urn:microsoft.com/office/officeart/2005/8/layout/vList5"/>
    <dgm:cxn modelId="{6FED550D-AC9E-44FB-A9CC-5B102DCBF07C}" type="presOf" srcId="{ED1C2A81-3B31-427E-BF71-1722EB8CD0E4}" destId="{CDA12CFC-ABE2-4F47-B822-4E11CC5D6B3F}" srcOrd="0" destOrd="0" presId="urn:microsoft.com/office/officeart/2005/8/layout/vList5"/>
    <dgm:cxn modelId="{34CBEB8D-C7DC-4D53-BD24-9A3A77DE102C}" type="presOf" srcId="{05A3BAF7-3638-4DE1-8006-3D91D3584C1B}" destId="{FA074B04-3774-40EA-9CAC-1937622BABEF}" srcOrd="0" destOrd="0" presId="urn:microsoft.com/office/officeart/2005/8/layout/vList5"/>
    <dgm:cxn modelId="{20DD1E7B-0FB0-4455-A761-67A35EB65CC7}" type="presOf" srcId="{32BE0F70-A1ED-4090-802A-0D55C7D4C545}" destId="{3572F39D-09B8-4144-B08F-FD281F6ABE8A}" srcOrd="0" destOrd="0" presId="urn:microsoft.com/office/officeart/2005/8/layout/vList5"/>
    <dgm:cxn modelId="{00262561-40E0-4BBC-9216-B2FF013DF304}" srcId="{7385C3A5-121E-465A-A039-723F8F560CD6}" destId="{E9231CEB-5C41-4013-A3FA-1FFFADFE6B02}" srcOrd="4" destOrd="0" parTransId="{D57790D9-F6E0-4396-ABEB-AF742F5CDE3E}" sibTransId="{57F260B5-3D6D-4F4E-96D6-95457C2007C7}"/>
    <dgm:cxn modelId="{F40DF8A5-8596-4700-8A0C-BF2463C40A35}" srcId="{7385C3A5-121E-465A-A039-723F8F560CD6}" destId="{E55A964C-88ED-44C2-9093-E29940A9FD81}" srcOrd="5" destOrd="0" parTransId="{1BA50771-A5AD-468B-B9B6-BA35916C3738}" sibTransId="{02246B47-B7E0-4468-BE6F-AF5EF5F18085}"/>
    <dgm:cxn modelId="{332094C5-99CA-40F9-8A95-56365D1EF99F}" type="presOf" srcId="{7385C3A5-121E-465A-A039-723F8F560CD6}" destId="{2C8F0802-8B41-4E76-B07F-9596F6CAB05C}" srcOrd="0" destOrd="0" presId="urn:microsoft.com/office/officeart/2005/8/layout/vList5"/>
    <dgm:cxn modelId="{0181604F-291A-4A43-A47D-B73E55729562}" type="presOf" srcId="{8CA7418B-BD25-4661-B95D-45F5BD365BF3}" destId="{BB494BA1-6D78-47A2-A97D-A32582F07C9B}" srcOrd="0" destOrd="0" presId="urn:microsoft.com/office/officeart/2005/8/layout/vList5"/>
    <dgm:cxn modelId="{3CA7B085-BC73-4AE6-BA25-F5517991581E}" srcId="{ED1C2A81-3B31-427E-BF71-1722EB8CD0E4}" destId="{32BE0F70-A1ED-4090-802A-0D55C7D4C545}" srcOrd="0" destOrd="0" parTransId="{D50C3AB9-330E-4B28-AEBA-C6CA35080021}" sibTransId="{4D577FF9-A743-402F-B14A-FC16E8A9BE69}"/>
    <dgm:cxn modelId="{61BCF9FF-E046-48E8-96C3-91C798E3ACC9}" type="presOf" srcId="{0CD33C28-2F96-4006-9157-875E5456D75D}" destId="{A36C9070-BDF1-4AD7-B367-75A1C11605F9}" srcOrd="0" destOrd="0" presId="urn:microsoft.com/office/officeart/2005/8/layout/vList5"/>
    <dgm:cxn modelId="{AEA7924C-671F-4422-A24F-D5BF8258EC00}" srcId="{0978190C-F0ED-4567-9EDC-90C8716FE7ED}" destId="{56F0B438-F0B8-4343-9D45-41A5AB794C82}" srcOrd="0" destOrd="0" parTransId="{BFB83EF5-5C9F-4BAB-B7AB-BCAD18A79D32}" sibTransId="{B8CD1F81-323A-4022-ABF0-A070AF1734EB}"/>
    <dgm:cxn modelId="{F9145A00-DE98-4CCE-8EF3-DBC20C8416FC}" srcId="{7385C3A5-121E-465A-A039-723F8F560CD6}" destId="{0CD33C28-2F96-4006-9157-875E5456D75D}" srcOrd="2" destOrd="0" parTransId="{63B78CAF-61E2-45CF-BED5-409E229191BB}" sibTransId="{3F82ABBF-F0FC-4507-981E-F2F89F592D92}"/>
    <dgm:cxn modelId="{99ACBCBE-AB4C-4308-BF28-51AC01B34283}" srcId="{E55A964C-88ED-44C2-9093-E29940A9FD81}" destId="{822CAA63-6DA5-413C-A1EC-598A42273F91}" srcOrd="0" destOrd="0" parTransId="{39D2698D-E516-4C5E-905F-D0BD275128DB}" sibTransId="{0151E2E4-CC8A-4DC8-997B-4F1EB3C6FFD7}"/>
    <dgm:cxn modelId="{4C1B7227-166D-40D4-BA62-7D6C21E506EB}" srcId="{0CD33C28-2F96-4006-9157-875E5456D75D}" destId="{8CA7418B-BD25-4661-B95D-45F5BD365BF3}" srcOrd="0" destOrd="0" parTransId="{0B7104B7-141C-483D-A997-8B908AB40669}" sibTransId="{B0EB4BEB-4DE6-4794-BF65-86E2365C09E1}"/>
    <dgm:cxn modelId="{156A6592-6FEF-434B-9B31-E95C2384EB96}" type="presOf" srcId="{95A22A0B-E7F5-42AC-BE36-DACCBAA56484}" destId="{CAA6243E-33D2-44EC-AB3F-0A9BF039F311}" srcOrd="0" destOrd="0" presId="urn:microsoft.com/office/officeart/2005/8/layout/vList5"/>
    <dgm:cxn modelId="{64657A4C-E4F9-4223-8FFB-AF504E7621FD}" type="presOf" srcId="{822CAA63-6DA5-413C-A1EC-598A42273F91}" destId="{7F5EB496-C902-459C-92A1-85547E84BB5F}" srcOrd="0" destOrd="0" presId="urn:microsoft.com/office/officeart/2005/8/layout/vList5"/>
    <dgm:cxn modelId="{C69A7158-D393-499C-8309-CB98C178A1CE}" srcId="{95A22A0B-E7F5-42AC-BE36-DACCBAA56484}" destId="{49C57DA5-0023-4A7C-9F59-A5D0859D83D8}" srcOrd="0" destOrd="0" parTransId="{B019B4D6-962E-4BBA-92A8-A4748287EA26}" sibTransId="{32A65E04-55F0-487E-AA82-521967EA4C5C}"/>
    <dgm:cxn modelId="{2CEDB5EF-5A19-4557-96BE-DC6FF4AAD7BE}" srcId="{7385C3A5-121E-465A-A039-723F8F560CD6}" destId="{95A22A0B-E7F5-42AC-BE36-DACCBAA56484}" srcOrd="1" destOrd="0" parTransId="{81A7B9B6-27A7-47F9-9A03-5C5AC13BAC6B}" sibTransId="{42A93457-B074-46FA-9EC7-5FAA2F7A1ED2}"/>
    <dgm:cxn modelId="{5859494E-DF9C-4B54-9563-FF49734B6345}" srcId="{7385C3A5-121E-465A-A039-723F8F560CD6}" destId="{ED1C2A81-3B31-427E-BF71-1722EB8CD0E4}" srcOrd="3" destOrd="0" parTransId="{FFD886E0-82D2-4097-ACB0-A5068F2D7A4C}" sibTransId="{64A3392E-82E2-41DE-A170-2825654EBD8D}"/>
    <dgm:cxn modelId="{16637F1A-C7CD-4A67-887C-1B71C17F5E8F}" type="presParOf" srcId="{2C8F0802-8B41-4E76-B07F-9596F6CAB05C}" destId="{0C1AD982-D783-4747-A12A-B486994BAB17}" srcOrd="0" destOrd="0" presId="urn:microsoft.com/office/officeart/2005/8/layout/vList5"/>
    <dgm:cxn modelId="{14ED89B7-488A-4B22-8B32-1BE6E842D04B}" type="presParOf" srcId="{0C1AD982-D783-4747-A12A-B486994BAB17}" destId="{E1EEAB62-E94D-46AC-B768-6F39580784BC}" srcOrd="0" destOrd="0" presId="urn:microsoft.com/office/officeart/2005/8/layout/vList5"/>
    <dgm:cxn modelId="{A656B1E3-AB87-4F78-8DDF-90D4DB56E11B}" type="presParOf" srcId="{0C1AD982-D783-4747-A12A-B486994BAB17}" destId="{48908A9B-BC49-4986-92B9-D06C212DA8E2}" srcOrd="1" destOrd="0" presId="urn:microsoft.com/office/officeart/2005/8/layout/vList5"/>
    <dgm:cxn modelId="{D600D077-79B5-435F-AC41-FDB848935C88}" type="presParOf" srcId="{2C8F0802-8B41-4E76-B07F-9596F6CAB05C}" destId="{B327C167-2264-4DE7-B743-09F016A94BC2}" srcOrd="1" destOrd="0" presId="urn:microsoft.com/office/officeart/2005/8/layout/vList5"/>
    <dgm:cxn modelId="{B1F9AB4A-C194-434F-A632-710E2CDC5875}" type="presParOf" srcId="{2C8F0802-8B41-4E76-B07F-9596F6CAB05C}" destId="{053129FA-0A64-4F91-AB67-9D3D7513E608}" srcOrd="2" destOrd="0" presId="urn:microsoft.com/office/officeart/2005/8/layout/vList5"/>
    <dgm:cxn modelId="{A9241998-0951-440D-B895-078618D90FB6}" type="presParOf" srcId="{053129FA-0A64-4F91-AB67-9D3D7513E608}" destId="{CAA6243E-33D2-44EC-AB3F-0A9BF039F311}" srcOrd="0" destOrd="0" presId="urn:microsoft.com/office/officeart/2005/8/layout/vList5"/>
    <dgm:cxn modelId="{8132BC1C-42FE-4E43-89CD-BC32C63F867D}" type="presParOf" srcId="{053129FA-0A64-4F91-AB67-9D3D7513E608}" destId="{531B40BF-F331-470A-8E72-0AB14E4A880F}" srcOrd="1" destOrd="0" presId="urn:microsoft.com/office/officeart/2005/8/layout/vList5"/>
    <dgm:cxn modelId="{C4089EEA-B97D-4039-896B-7A7BA60517DF}" type="presParOf" srcId="{2C8F0802-8B41-4E76-B07F-9596F6CAB05C}" destId="{09B21B3C-539E-41FE-985F-532EBB3EB5AB}" srcOrd="3" destOrd="0" presId="urn:microsoft.com/office/officeart/2005/8/layout/vList5"/>
    <dgm:cxn modelId="{C0250C91-99B5-442E-A920-146E01BE9582}" type="presParOf" srcId="{2C8F0802-8B41-4E76-B07F-9596F6CAB05C}" destId="{193E84DC-F383-47CE-94EC-F56C267D4829}" srcOrd="4" destOrd="0" presId="urn:microsoft.com/office/officeart/2005/8/layout/vList5"/>
    <dgm:cxn modelId="{349F2E61-F5C6-4131-936C-F053A257F4B4}" type="presParOf" srcId="{193E84DC-F383-47CE-94EC-F56C267D4829}" destId="{A36C9070-BDF1-4AD7-B367-75A1C11605F9}" srcOrd="0" destOrd="0" presId="urn:microsoft.com/office/officeart/2005/8/layout/vList5"/>
    <dgm:cxn modelId="{DFA2C184-AF28-492C-993A-FADD25D3F91F}" type="presParOf" srcId="{193E84DC-F383-47CE-94EC-F56C267D4829}" destId="{BB494BA1-6D78-47A2-A97D-A32582F07C9B}" srcOrd="1" destOrd="0" presId="urn:microsoft.com/office/officeart/2005/8/layout/vList5"/>
    <dgm:cxn modelId="{A1C2320A-80F5-423E-A22D-839335EB1022}" type="presParOf" srcId="{2C8F0802-8B41-4E76-B07F-9596F6CAB05C}" destId="{5C1DE00D-A431-4C50-A0E6-9F6380FB0609}" srcOrd="5" destOrd="0" presId="urn:microsoft.com/office/officeart/2005/8/layout/vList5"/>
    <dgm:cxn modelId="{724686B7-D7C9-47CA-94AB-F4228A97B096}" type="presParOf" srcId="{2C8F0802-8B41-4E76-B07F-9596F6CAB05C}" destId="{7E9BE49A-5EE6-49C0-95FD-98F8D7C60815}" srcOrd="6" destOrd="0" presId="urn:microsoft.com/office/officeart/2005/8/layout/vList5"/>
    <dgm:cxn modelId="{6BE4B2E2-1A76-48C6-B18A-BCD9E7A64540}" type="presParOf" srcId="{7E9BE49A-5EE6-49C0-95FD-98F8D7C60815}" destId="{CDA12CFC-ABE2-4F47-B822-4E11CC5D6B3F}" srcOrd="0" destOrd="0" presId="urn:microsoft.com/office/officeart/2005/8/layout/vList5"/>
    <dgm:cxn modelId="{09EF4AA7-E1C9-46DF-A85E-991513453E10}" type="presParOf" srcId="{7E9BE49A-5EE6-49C0-95FD-98F8D7C60815}" destId="{3572F39D-09B8-4144-B08F-FD281F6ABE8A}" srcOrd="1" destOrd="0" presId="urn:microsoft.com/office/officeart/2005/8/layout/vList5"/>
    <dgm:cxn modelId="{25FD2280-F7AD-4350-88A1-B6815C01F0FA}" type="presParOf" srcId="{2C8F0802-8B41-4E76-B07F-9596F6CAB05C}" destId="{3502EC5E-6255-44C2-994C-5911E15B57D4}" srcOrd="7" destOrd="0" presId="urn:microsoft.com/office/officeart/2005/8/layout/vList5"/>
    <dgm:cxn modelId="{C93B92A4-810A-4CD6-97A2-205B0990289A}" type="presParOf" srcId="{2C8F0802-8B41-4E76-B07F-9596F6CAB05C}" destId="{1B1E455C-5BB3-4CA9-AAEC-F2B73FA8269F}" srcOrd="8" destOrd="0" presId="urn:microsoft.com/office/officeart/2005/8/layout/vList5"/>
    <dgm:cxn modelId="{494CE867-208D-4503-83D6-ACB115B62587}" type="presParOf" srcId="{1B1E455C-5BB3-4CA9-AAEC-F2B73FA8269F}" destId="{9C178AE1-E936-442D-BF32-8F8CD7A2C20B}" srcOrd="0" destOrd="0" presId="urn:microsoft.com/office/officeart/2005/8/layout/vList5"/>
    <dgm:cxn modelId="{1BC3D1A4-5A21-4BEC-A1AA-78F222EAFB18}" type="presParOf" srcId="{1B1E455C-5BB3-4CA9-AAEC-F2B73FA8269F}" destId="{FA074B04-3774-40EA-9CAC-1937622BABEF}" srcOrd="1" destOrd="0" presId="urn:microsoft.com/office/officeart/2005/8/layout/vList5"/>
    <dgm:cxn modelId="{43CC03CC-A247-4858-87DD-8301CE27F824}" type="presParOf" srcId="{2C8F0802-8B41-4E76-B07F-9596F6CAB05C}" destId="{3370046F-5B2B-4519-8404-B743CB9353E7}" srcOrd="9" destOrd="0" presId="urn:microsoft.com/office/officeart/2005/8/layout/vList5"/>
    <dgm:cxn modelId="{B007ABD4-3D56-4B72-98C8-3BFCEB73BC6F}" type="presParOf" srcId="{2C8F0802-8B41-4E76-B07F-9596F6CAB05C}" destId="{B85C9E37-41CD-42E7-A1B0-F5C60D1F3E86}" srcOrd="10" destOrd="0" presId="urn:microsoft.com/office/officeart/2005/8/layout/vList5"/>
    <dgm:cxn modelId="{84AD4737-90E1-496A-87FC-B35BA70F4A1A}" type="presParOf" srcId="{B85C9E37-41CD-42E7-A1B0-F5C60D1F3E86}" destId="{4B836187-6628-4CC0-B923-0F01716CF3A2}" srcOrd="0" destOrd="0" presId="urn:microsoft.com/office/officeart/2005/8/layout/vList5"/>
    <dgm:cxn modelId="{5E4449A6-8525-4BDE-8C9B-2F1A9B3F9771}" type="presParOf" srcId="{B85C9E37-41CD-42E7-A1B0-F5C60D1F3E86}" destId="{7F5EB496-C902-459C-92A1-85547E84BB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85C3A5-121E-465A-A039-723F8F560C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978190C-F0ED-4567-9EDC-90C8716FE7ED}">
      <dgm:prSet phldrT="[文本]"/>
      <dgm:spPr/>
      <dgm:t>
        <a:bodyPr/>
        <a:lstStyle/>
        <a:p>
          <a:r>
            <a:rPr lang="en-US" altLang="zh-CN" dirty="0"/>
            <a:t>1</a:t>
          </a:r>
          <a:endParaRPr lang="zh-CN" altLang="en-US" dirty="0"/>
        </a:p>
      </dgm:t>
    </dgm:pt>
    <dgm:pt modelId="{EB1DDC19-F6DD-4087-B2AC-C7826EA906FB}" type="parTrans" cxnId="{97CABF71-0EF6-462F-B5BE-802653D7FE6D}">
      <dgm:prSet/>
      <dgm:spPr/>
      <dgm:t>
        <a:bodyPr/>
        <a:lstStyle/>
        <a:p>
          <a:endParaRPr lang="zh-CN" altLang="en-US"/>
        </a:p>
      </dgm:t>
    </dgm:pt>
    <dgm:pt modelId="{B58E0E62-5621-49B6-B4C1-151C8DF0642C}" type="sibTrans" cxnId="{97CABF71-0EF6-462F-B5BE-802653D7FE6D}">
      <dgm:prSet/>
      <dgm:spPr/>
      <dgm:t>
        <a:bodyPr/>
        <a:lstStyle/>
        <a:p>
          <a:endParaRPr lang="zh-CN" altLang="en-US"/>
        </a:p>
      </dgm:t>
    </dgm:pt>
    <dgm:pt modelId="{56F0B438-F0B8-4343-9D45-41A5AB794C82}">
      <dgm:prSet phldrT="[文本]"/>
      <dgm:spPr/>
      <dgm:t>
        <a:bodyPr/>
        <a:lstStyle/>
        <a:p>
          <a:r>
            <a:rPr lang="zh-CN" altLang="en-US" dirty="0"/>
            <a:t>报警设置</a:t>
          </a:r>
        </a:p>
      </dgm:t>
    </dgm:pt>
    <dgm:pt modelId="{BFB83EF5-5C9F-4BAB-B7AB-BCAD18A79D32}" type="parTrans" cxnId="{AEA7924C-671F-4422-A24F-D5BF8258EC00}">
      <dgm:prSet/>
      <dgm:spPr/>
      <dgm:t>
        <a:bodyPr/>
        <a:lstStyle/>
        <a:p>
          <a:endParaRPr lang="zh-CN" altLang="en-US"/>
        </a:p>
      </dgm:t>
    </dgm:pt>
    <dgm:pt modelId="{B8CD1F81-323A-4022-ABF0-A070AF1734EB}" type="sibTrans" cxnId="{AEA7924C-671F-4422-A24F-D5BF8258EC00}">
      <dgm:prSet/>
      <dgm:spPr/>
      <dgm:t>
        <a:bodyPr/>
        <a:lstStyle/>
        <a:p>
          <a:endParaRPr lang="zh-CN" altLang="en-US"/>
        </a:p>
      </dgm:t>
    </dgm:pt>
    <dgm:pt modelId="{95A22A0B-E7F5-42AC-BE36-DACCBAA56484}">
      <dgm:prSet phldrT="[文本]"/>
      <dgm:spPr/>
      <dgm:t>
        <a:bodyPr/>
        <a:lstStyle/>
        <a:p>
          <a:r>
            <a:rPr lang="en-US" altLang="zh-CN" dirty="0"/>
            <a:t>2</a:t>
          </a:r>
          <a:endParaRPr lang="zh-CN" altLang="en-US" dirty="0"/>
        </a:p>
      </dgm:t>
    </dgm:pt>
    <dgm:pt modelId="{81A7B9B6-27A7-47F9-9A03-5C5AC13BAC6B}" type="parTrans" cxnId="{2CEDB5EF-5A19-4557-96BE-DC6FF4AAD7BE}">
      <dgm:prSet/>
      <dgm:spPr/>
      <dgm:t>
        <a:bodyPr/>
        <a:lstStyle/>
        <a:p>
          <a:endParaRPr lang="zh-CN" altLang="en-US"/>
        </a:p>
      </dgm:t>
    </dgm:pt>
    <dgm:pt modelId="{42A93457-B074-46FA-9EC7-5FAA2F7A1ED2}" type="sibTrans" cxnId="{2CEDB5EF-5A19-4557-96BE-DC6FF4AAD7BE}">
      <dgm:prSet/>
      <dgm:spPr/>
      <dgm:t>
        <a:bodyPr/>
        <a:lstStyle/>
        <a:p>
          <a:endParaRPr lang="zh-CN" altLang="en-US"/>
        </a:p>
      </dgm:t>
    </dgm:pt>
    <dgm:pt modelId="{49C57DA5-0023-4A7C-9F59-A5D0859D83D8}">
      <dgm:prSet phldrT="[文本]"/>
      <dgm:spPr/>
      <dgm:t>
        <a:bodyPr/>
        <a:lstStyle/>
        <a:p>
          <a:r>
            <a:rPr lang="zh-CN" altLang="en-US" dirty="0"/>
            <a:t>统一编辑</a:t>
          </a:r>
        </a:p>
      </dgm:t>
    </dgm:pt>
    <dgm:pt modelId="{B019B4D6-962E-4BBA-92A8-A4748287EA26}" type="parTrans" cxnId="{C69A7158-D393-499C-8309-CB98C178A1CE}">
      <dgm:prSet/>
      <dgm:spPr/>
      <dgm:t>
        <a:bodyPr/>
        <a:lstStyle/>
        <a:p>
          <a:endParaRPr lang="zh-CN" altLang="en-US"/>
        </a:p>
      </dgm:t>
    </dgm:pt>
    <dgm:pt modelId="{32A65E04-55F0-487E-AA82-521967EA4C5C}" type="sibTrans" cxnId="{C69A7158-D393-499C-8309-CB98C178A1CE}">
      <dgm:prSet/>
      <dgm:spPr/>
      <dgm:t>
        <a:bodyPr/>
        <a:lstStyle/>
        <a:p>
          <a:endParaRPr lang="zh-CN" altLang="en-US"/>
        </a:p>
      </dgm:t>
    </dgm:pt>
    <dgm:pt modelId="{0CD33C28-2F96-4006-9157-875E5456D75D}">
      <dgm:prSet phldrT="[文本]"/>
      <dgm:spPr/>
      <dgm:t>
        <a:bodyPr/>
        <a:lstStyle/>
        <a:p>
          <a:r>
            <a:rPr lang="en-US" altLang="zh-CN" dirty="0"/>
            <a:t>3</a:t>
          </a:r>
          <a:endParaRPr lang="zh-CN" altLang="en-US" dirty="0"/>
        </a:p>
      </dgm:t>
    </dgm:pt>
    <dgm:pt modelId="{63B78CAF-61E2-45CF-BED5-409E229191BB}" type="parTrans" cxnId="{F9145A00-DE98-4CCE-8EF3-DBC20C8416FC}">
      <dgm:prSet/>
      <dgm:spPr/>
      <dgm:t>
        <a:bodyPr/>
        <a:lstStyle/>
        <a:p>
          <a:endParaRPr lang="zh-CN" altLang="en-US"/>
        </a:p>
      </dgm:t>
    </dgm:pt>
    <dgm:pt modelId="{3F82ABBF-F0FC-4507-981E-F2F89F592D92}" type="sibTrans" cxnId="{F9145A00-DE98-4CCE-8EF3-DBC20C8416FC}">
      <dgm:prSet/>
      <dgm:spPr/>
      <dgm:t>
        <a:bodyPr/>
        <a:lstStyle/>
        <a:p>
          <a:endParaRPr lang="zh-CN" altLang="en-US"/>
        </a:p>
      </dgm:t>
    </dgm:pt>
    <dgm:pt modelId="{8CA7418B-BD25-4661-B95D-45F5BD365BF3}">
      <dgm:prSet phldrT="[文本]"/>
      <dgm:spPr/>
      <dgm:t>
        <a:bodyPr/>
        <a:lstStyle/>
        <a:p>
          <a:r>
            <a:rPr lang="zh-CN" altLang="en-US" dirty="0"/>
            <a:t>报警构件</a:t>
          </a:r>
        </a:p>
      </dgm:t>
    </dgm:pt>
    <dgm:pt modelId="{0B7104B7-141C-483D-A997-8B908AB40669}" type="parTrans" cxnId="{4C1B7227-166D-40D4-BA62-7D6C21E506EB}">
      <dgm:prSet/>
      <dgm:spPr/>
      <dgm:t>
        <a:bodyPr/>
        <a:lstStyle/>
        <a:p>
          <a:endParaRPr lang="zh-CN" altLang="en-US"/>
        </a:p>
      </dgm:t>
    </dgm:pt>
    <dgm:pt modelId="{B0EB4BEB-4DE6-4794-BF65-86E2365C09E1}" type="sibTrans" cxnId="{4C1B7227-166D-40D4-BA62-7D6C21E506EB}">
      <dgm:prSet/>
      <dgm:spPr/>
      <dgm:t>
        <a:bodyPr/>
        <a:lstStyle/>
        <a:p>
          <a:endParaRPr lang="zh-CN" altLang="en-US"/>
        </a:p>
      </dgm:t>
    </dgm:pt>
    <dgm:pt modelId="{ED1C2A81-3B31-427E-BF71-1722EB8CD0E4}">
      <dgm:prSet phldrT="[文本]"/>
      <dgm:spPr/>
      <dgm:t>
        <a:bodyPr/>
        <a:lstStyle/>
        <a:p>
          <a:r>
            <a:rPr lang="en-US" altLang="zh-CN" dirty="0"/>
            <a:t>4</a:t>
          </a:r>
          <a:endParaRPr lang="zh-CN" altLang="en-US" dirty="0"/>
        </a:p>
      </dgm:t>
    </dgm:pt>
    <dgm:pt modelId="{FFD886E0-82D2-4097-ACB0-A5068F2D7A4C}" type="parTrans" cxnId="{5859494E-DF9C-4B54-9563-FF49734B6345}">
      <dgm:prSet/>
      <dgm:spPr/>
      <dgm:t>
        <a:bodyPr/>
        <a:lstStyle/>
        <a:p>
          <a:endParaRPr lang="zh-CN" altLang="en-US"/>
        </a:p>
      </dgm:t>
    </dgm:pt>
    <dgm:pt modelId="{64A3392E-82E2-41DE-A170-2825654EBD8D}" type="sibTrans" cxnId="{5859494E-DF9C-4B54-9563-FF49734B6345}">
      <dgm:prSet/>
      <dgm:spPr/>
      <dgm:t>
        <a:bodyPr/>
        <a:lstStyle/>
        <a:p>
          <a:endParaRPr lang="zh-CN" altLang="en-US"/>
        </a:p>
      </dgm:t>
    </dgm:pt>
    <dgm:pt modelId="{32BE0F70-A1ED-4090-802A-0D55C7D4C545}">
      <dgm:prSet phldrT="[文本]"/>
      <dgm:spPr/>
      <dgm:t>
        <a:bodyPr/>
        <a:lstStyle/>
        <a:p>
          <a:r>
            <a:rPr lang="zh-CN" altLang="en-US" dirty="0"/>
            <a:t>多状态报警</a:t>
          </a:r>
        </a:p>
      </dgm:t>
    </dgm:pt>
    <dgm:pt modelId="{D50C3AB9-330E-4B28-AEBA-C6CA35080021}" type="parTrans" cxnId="{3CA7B085-BC73-4AE6-BA25-F5517991581E}">
      <dgm:prSet/>
      <dgm:spPr/>
      <dgm:t>
        <a:bodyPr/>
        <a:lstStyle/>
        <a:p>
          <a:endParaRPr lang="zh-CN" altLang="en-US"/>
        </a:p>
      </dgm:t>
    </dgm:pt>
    <dgm:pt modelId="{4D577FF9-A743-402F-B14A-FC16E8A9BE69}" type="sibTrans" cxnId="{3CA7B085-BC73-4AE6-BA25-F5517991581E}">
      <dgm:prSet/>
      <dgm:spPr/>
      <dgm:t>
        <a:bodyPr/>
        <a:lstStyle/>
        <a:p>
          <a:endParaRPr lang="zh-CN" altLang="en-US"/>
        </a:p>
      </dgm:t>
    </dgm:pt>
    <dgm:pt modelId="{E9231CEB-5C41-4013-A3FA-1FFFADFE6B02}">
      <dgm:prSet phldrT="[文本]"/>
      <dgm:spPr/>
      <dgm:t>
        <a:bodyPr/>
        <a:lstStyle/>
        <a:p>
          <a:r>
            <a:rPr lang="en-US" altLang="zh-CN" dirty="0"/>
            <a:t>5</a:t>
          </a:r>
          <a:endParaRPr lang="zh-CN" altLang="en-US" dirty="0"/>
        </a:p>
      </dgm:t>
    </dgm:pt>
    <dgm:pt modelId="{D57790D9-F6E0-4396-ABEB-AF742F5CDE3E}" type="parTrans" cxnId="{00262561-40E0-4BBC-9216-B2FF013DF304}">
      <dgm:prSet/>
      <dgm:spPr/>
      <dgm:t>
        <a:bodyPr/>
        <a:lstStyle/>
        <a:p>
          <a:endParaRPr lang="zh-CN" altLang="en-US"/>
        </a:p>
      </dgm:t>
    </dgm:pt>
    <dgm:pt modelId="{57F260B5-3D6D-4F4E-96D6-95457C2007C7}" type="sibTrans" cxnId="{00262561-40E0-4BBC-9216-B2FF013DF304}">
      <dgm:prSet/>
      <dgm:spPr/>
      <dgm:t>
        <a:bodyPr/>
        <a:lstStyle/>
        <a:p>
          <a:endParaRPr lang="zh-CN" altLang="en-US"/>
        </a:p>
      </dgm:t>
    </dgm:pt>
    <dgm:pt modelId="{05A3BAF7-3638-4DE1-8006-3D91D3584C1B}">
      <dgm:prSet phldrT="[文本]"/>
      <dgm:spPr/>
      <dgm:t>
        <a:bodyPr/>
        <a:lstStyle/>
        <a:p>
          <a:r>
            <a:rPr lang="zh-CN" altLang="en-US" dirty="0"/>
            <a:t>弹窗报警</a:t>
          </a:r>
        </a:p>
      </dgm:t>
    </dgm:pt>
    <dgm:pt modelId="{CC99B212-BF03-4CE1-B994-C868D48BDE55}" type="parTrans" cxnId="{F9268917-68A6-4417-B41A-E44E64CC7D63}">
      <dgm:prSet/>
      <dgm:spPr/>
      <dgm:t>
        <a:bodyPr/>
        <a:lstStyle/>
        <a:p>
          <a:endParaRPr lang="zh-CN" altLang="en-US"/>
        </a:p>
      </dgm:t>
    </dgm:pt>
    <dgm:pt modelId="{753F88A8-6330-4560-BA97-3E2D4005A662}" type="sibTrans" cxnId="{F9268917-68A6-4417-B41A-E44E64CC7D63}">
      <dgm:prSet/>
      <dgm:spPr/>
      <dgm:t>
        <a:bodyPr/>
        <a:lstStyle/>
        <a:p>
          <a:endParaRPr lang="zh-CN" altLang="en-US"/>
        </a:p>
      </dgm:t>
    </dgm:pt>
    <dgm:pt modelId="{2C8F0802-8B41-4E76-B07F-9596F6CAB05C}" type="pres">
      <dgm:prSet presAssocID="{7385C3A5-121E-465A-A039-723F8F560C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C1AD982-D783-4747-A12A-B486994BAB17}" type="pres">
      <dgm:prSet presAssocID="{0978190C-F0ED-4567-9EDC-90C8716FE7ED}" presName="linNode" presStyleCnt="0"/>
      <dgm:spPr/>
    </dgm:pt>
    <dgm:pt modelId="{E1EEAB62-E94D-46AC-B768-6F39580784BC}" type="pres">
      <dgm:prSet presAssocID="{0978190C-F0ED-4567-9EDC-90C8716FE7ED}" presName="parentText" presStyleLbl="node1" presStyleIdx="0" presStyleCnt="5" custScaleX="306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908A9B-BC49-4986-92B9-D06C212DA8E2}" type="pres">
      <dgm:prSet presAssocID="{0978190C-F0ED-4567-9EDC-90C8716FE7E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27C167-2264-4DE7-B743-09F016A94BC2}" type="pres">
      <dgm:prSet presAssocID="{B58E0E62-5621-49B6-B4C1-151C8DF0642C}" presName="sp" presStyleCnt="0"/>
      <dgm:spPr/>
    </dgm:pt>
    <dgm:pt modelId="{053129FA-0A64-4F91-AB67-9D3D7513E608}" type="pres">
      <dgm:prSet presAssocID="{95A22A0B-E7F5-42AC-BE36-DACCBAA56484}" presName="linNode" presStyleCnt="0"/>
      <dgm:spPr/>
    </dgm:pt>
    <dgm:pt modelId="{CAA6243E-33D2-44EC-AB3F-0A9BF039F311}" type="pres">
      <dgm:prSet presAssocID="{95A22A0B-E7F5-42AC-BE36-DACCBAA56484}" presName="parentText" presStyleLbl="node1" presStyleIdx="1" presStyleCnt="5" custScaleX="3094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1B40BF-F331-470A-8E72-0AB14E4A880F}" type="pres">
      <dgm:prSet presAssocID="{95A22A0B-E7F5-42AC-BE36-DACCBAA5648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B21B3C-539E-41FE-985F-532EBB3EB5AB}" type="pres">
      <dgm:prSet presAssocID="{42A93457-B074-46FA-9EC7-5FAA2F7A1ED2}" presName="sp" presStyleCnt="0"/>
      <dgm:spPr/>
    </dgm:pt>
    <dgm:pt modelId="{193E84DC-F383-47CE-94EC-F56C267D4829}" type="pres">
      <dgm:prSet presAssocID="{0CD33C28-2F96-4006-9157-875E5456D75D}" presName="linNode" presStyleCnt="0"/>
      <dgm:spPr/>
    </dgm:pt>
    <dgm:pt modelId="{A36C9070-BDF1-4AD7-B367-75A1C11605F9}" type="pres">
      <dgm:prSet presAssocID="{0CD33C28-2F96-4006-9157-875E5456D75D}" presName="parentText" presStyleLbl="node1" presStyleIdx="2" presStyleCnt="5" custScaleX="3094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494BA1-6D78-47A2-A97D-A32582F07C9B}" type="pres">
      <dgm:prSet presAssocID="{0CD33C28-2F96-4006-9157-875E5456D75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1DE00D-A431-4C50-A0E6-9F6380FB0609}" type="pres">
      <dgm:prSet presAssocID="{3F82ABBF-F0FC-4507-981E-F2F89F592D92}" presName="sp" presStyleCnt="0"/>
      <dgm:spPr/>
    </dgm:pt>
    <dgm:pt modelId="{7E9BE49A-5EE6-49C0-95FD-98F8D7C60815}" type="pres">
      <dgm:prSet presAssocID="{ED1C2A81-3B31-427E-BF71-1722EB8CD0E4}" presName="linNode" presStyleCnt="0"/>
      <dgm:spPr/>
    </dgm:pt>
    <dgm:pt modelId="{CDA12CFC-ABE2-4F47-B822-4E11CC5D6B3F}" type="pres">
      <dgm:prSet presAssocID="{ED1C2A81-3B31-427E-BF71-1722EB8CD0E4}" presName="parentText" presStyleLbl="node1" presStyleIdx="3" presStyleCnt="5" custScaleX="306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72F39D-09B8-4144-B08F-FD281F6ABE8A}" type="pres">
      <dgm:prSet presAssocID="{ED1C2A81-3B31-427E-BF71-1722EB8CD0E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02EC5E-6255-44C2-994C-5911E15B57D4}" type="pres">
      <dgm:prSet presAssocID="{64A3392E-82E2-41DE-A170-2825654EBD8D}" presName="sp" presStyleCnt="0"/>
      <dgm:spPr/>
    </dgm:pt>
    <dgm:pt modelId="{1B1E455C-5BB3-4CA9-AAEC-F2B73FA8269F}" type="pres">
      <dgm:prSet presAssocID="{E9231CEB-5C41-4013-A3FA-1FFFADFE6B02}" presName="linNode" presStyleCnt="0"/>
      <dgm:spPr/>
    </dgm:pt>
    <dgm:pt modelId="{9C178AE1-E936-442D-BF32-8F8CD7A2C20B}" type="pres">
      <dgm:prSet presAssocID="{E9231CEB-5C41-4013-A3FA-1FFFADFE6B02}" presName="parentText" presStyleLbl="node1" presStyleIdx="4" presStyleCnt="5" custScaleX="315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074B04-3774-40EA-9CAC-1937622BABEF}" type="pres">
      <dgm:prSet presAssocID="{E9231CEB-5C41-4013-A3FA-1FFFADFE6B0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BCF9FF-E046-48E8-96C3-91C798E3ACC9}" type="presOf" srcId="{0CD33C28-2F96-4006-9157-875E5456D75D}" destId="{A36C9070-BDF1-4AD7-B367-75A1C11605F9}" srcOrd="0" destOrd="0" presId="urn:microsoft.com/office/officeart/2005/8/layout/vList5"/>
    <dgm:cxn modelId="{332094C5-99CA-40F9-8A95-56365D1EF99F}" type="presOf" srcId="{7385C3A5-121E-465A-A039-723F8F560CD6}" destId="{2C8F0802-8B41-4E76-B07F-9596F6CAB05C}" srcOrd="0" destOrd="0" presId="urn:microsoft.com/office/officeart/2005/8/layout/vList5"/>
    <dgm:cxn modelId="{96B3EBBD-7E10-428C-9DE4-34907BE284F6}" type="presOf" srcId="{0978190C-F0ED-4567-9EDC-90C8716FE7ED}" destId="{E1EEAB62-E94D-46AC-B768-6F39580784BC}" srcOrd="0" destOrd="0" presId="urn:microsoft.com/office/officeart/2005/8/layout/vList5"/>
    <dgm:cxn modelId="{AEA7924C-671F-4422-A24F-D5BF8258EC00}" srcId="{0978190C-F0ED-4567-9EDC-90C8716FE7ED}" destId="{56F0B438-F0B8-4343-9D45-41A5AB794C82}" srcOrd="0" destOrd="0" parTransId="{BFB83EF5-5C9F-4BAB-B7AB-BCAD18A79D32}" sibTransId="{B8CD1F81-323A-4022-ABF0-A070AF1734EB}"/>
    <dgm:cxn modelId="{0181604F-291A-4A43-A47D-B73E55729562}" type="presOf" srcId="{8CA7418B-BD25-4661-B95D-45F5BD365BF3}" destId="{BB494BA1-6D78-47A2-A97D-A32582F07C9B}" srcOrd="0" destOrd="0" presId="urn:microsoft.com/office/officeart/2005/8/layout/vList5"/>
    <dgm:cxn modelId="{3CA7B085-BC73-4AE6-BA25-F5517991581E}" srcId="{ED1C2A81-3B31-427E-BF71-1722EB8CD0E4}" destId="{32BE0F70-A1ED-4090-802A-0D55C7D4C545}" srcOrd="0" destOrd="0" parTransId="{D50C3AB9-330E-4B28-AEBA-C6CA35080021}" sibTransId="{4D577FF9-A743-402F-B14A-FC16E8A9BE69}"/>
    <dgm:cxn modelId="{4FC1F3AA-DA1B-4FC6-B9A5-09C9FD688604}" type="presOf" srcId="{56F0B438-F0B8-4343-9D45-41A5AB794C82}" destId="{48908A9B-BC49-4986-92B9-D06C212DA8E2}" srcOrd="0" destOrd="0" presId="urn:microsoft.com/office/officeart/2005/8/layout/vList5"/>
    <dgm:cxn modelId="{68F8CDC3-22E6-492B-8665-E5FC4D872B5D}" type="presOf" srcId="{E9231CEB-5C41-4013-A3FA-1FFFADFE6B02}" destId="{9C178AE1-E936-442D-BF32-8F8CD7A2C20B}" srcOrd="0" destOrd="0" presId="urn:microsoft.com/office/officeart/2005/8/layout/vList5"/>
    <dgm:cxn modelId="{5859494E-DF9C-4B54-9563-FF49734B6345}" srcId="{7385C3A5-121E-465A-A039-723F8F560CD6}" destId="{ED1C2A81-3B31-427E-BF71-1722EB8CD0E4}" srcOrd="3" destOrd="0" parTransId="{FFD886E0-82D2-4097-ACB0-A5068F2D7A4C}" sibTransId="{64A3392E-82E2-41DE-A170-2825654EBD8D}"/>
    <dgm:cxn modelId="{97CABF71-0EF6-462F-B5BE-802653D7FE6D}" srcId="{7385C3A5-121E-465A-A039-723F8F560CD6}" destId="{0978190C-F0ED-4567-9EDC-90C8716FE7ED}" srcOrd="0" destOrd="0" parTransId="{EB1DDC19-F6DD-4087-B2AC-C7826EA906FB}" sibTransId="{B58E0E62-5621-49B6-B4C1-151C8DF0642C}"/>
    <dgm:cxn modelId="{34CBEB8D-C7DC-4D53-BD24-9A3A77DE102C}" type="presOf" srcId="{05A3BAF7-3638-4DE1-8006-3D91D3584C1B}" destId="{FA074B04-3774-40EA-9CAC-1937622BABEF}" srcOrd="0" destOrd="0" presId="urn:microsoft.com/office/officeart/2005/8/layout/vList5"/>
    <dgm:cxn modelId="{F9268917-68A6-4417-B41A-E44E64CC7D63}" srcId="{E9231CEB-5C41-4013-A3FA-1FFFADFE6B02}" destId="{05A3BAF7-3638-4DE1-8006-3D91D3584C1B}" srcOrd="0" destOrd="0" parTransId="{CC99B212-BF03-4CE1-B994-C868D48BDE55}" sibTransId="{753F88A8-6330-4560-BA97-3E2D4005A662}"/>
    <dgm:cxn modelId="{2CEDB5EF-5A19-4557-96BE-DC6FF4AAD7BE}" srcId="{7385C3A5-121E-465A-A039-723F8F560CD6}" destId="{95A22A0B-E7F5-42AC-BE36-DACCBAA56484}" srcOrd="1" destOrd="0" parTransId="{81A7B9B6-27A7-47F9-9A03-5C5AC13BAC6B}" sibTransId="{42A93457-B074-46FA-9EC7-5FAA2F7A1ED2}"/>
    <dgm:cxn modelId="{00262561-40E0-4BBC-9216-B2FF013DF304}" srcId="{7385C3A5-121E-465A-A039-723F8F560CD6}" destId="{E9231CEB-5C41-4013-A3FA-1FFFADFE6B02}" srcOrd="4" destOrd="0" parTransId="{D57790D9-F6E0-4396-ABEB-AF742F5CDE3E}" sibTransId="{57F260B5-3D6D-4F4E-96D6-95457C2007C7}"/>
    <dgm:cxn modelId="{156A6592-6FEF-434B-9B31-E95C2384EB96}" type="presOf" srcId="{95A22A0B-E7F5-42AC-BE36-DACCBAA56484}" destId="{CAA6243E-33D2-44EC-AB3F-0A9BF039F311}" srcOrd="0" destOrd="0" presId="urn:microsoft.com/office/officeart/2005/8/layout/vList5"/>
    <dgm:cxn modelId="{501CB664-4365-4E66-8B9A-1456FBE1C977}" type="presOf" srcId="{49C57DA5-0023-4A7C-9F59-A5D0859D83D8}" destId="{531B40BF-F331-470A-8E72-0AB14E4A880F}" srcOrd="0" destOrd="0" presId="urn:microsoft.com/office/officeart/2005/8/layout/vList5"/>
    <dgm:cxn modelId="{4C1B7227-166D-40D4-BA62-7D6C21E506EB}" srcId="{0CD33C28-2F96-4006-9157-875E5456D75D}" destId="{8CA7418B-BD25-4661-B95D-45F5BD365BF3}" srcOrd="0" destOrd="0" parTransId="{0B7104B7-141C-483D-A997-8B908AB40669}" sibTransId="{B0EB4BEB-4DE6-4794-BF65-86E2365C09E1}"/>
    <dgm:cxn modelId="{F9145A00-DE98-4CCE-8EF3-DBC20C8416FC}" srcId="{7385C3A5-121E-465A-A039-723F8F560CD6}" destId="{0CD33C28-2F96-4006-9157-875E5456D75D}" srcOrd="2" destOrd="0" parTransId="{63B78CAF-61E2-45CF-BED5-409E229191BB}" sibTransId="{3F82ABBF-F0FC-4507-981E-F2F89F592D92}"/>
    <dgm:cxn modelId="{C69A7158-D393-499C-8309-CB98C178A1CE}" srcId="{95A22A0B-E7F5-42AC-BE36-DACCBAA56484}" destId="{49C57DA5-0023-4A7C-9F59-A5D0859D83D8}" srcOrd="0" destOrd="0" parTransId="{B019B4D6-962E-4BBA-92A8-A4748287EA26}" sibTransId="{32A65E04-55F0-487E-AA82-521967EA4C5C}"/>
    <dgm:cxn modelId="{6FED550D-AC9E-44FB-A9CC-5B102DCBF07C}" type="presOf" srcId="{ED1C2A81-3B31-427E-BF71-1722EB8CD0E4}" destId="{CDA12CFC-ABE2-4F47-B822-4E11CC5D6B3F}" srcOrd="0" destOrd="0" presId="urn:microsoft.com/office/officeart/2005/8/layout/vList5"/>
    <dgm:cxn modelId="{20DD1E7B-0FB0-4455-A761-67A35EB65CC7}" type="presOf" srcId="{32BE0F70-A1ED-4090-802A-0D55C7D4C545}" destId="{3572F39D-09B8-4144-B08F-FD281F6ABE8A}" srcOrd="0" destOrd="0" presId="urn:microsoft.com/office/officeart/2005/8/layout/vList5"/>
    <dgm:cxn modelId="{16637F1A-C7CD-4A67-887C-1B71C17F5E8F}" type="presParOf" srcId="{2C8F0802-8B41-4E76-B07F-9596F6CAB05C}" destId="{0C1AD982-D783-4747-A12A-B486994BAB17}" srcOrd="0" destOrd="0" presId="urn:microsoft.com/office/officeart/2005/8/layout/vList5"/>
    <dgm:cxn modelId="{14ED89B7-488A-4B22-8B32-1BE6E842D04B}" type="presParOf" srcId="{0C1AD982-D783-4747-A12A-B486994BAB17}" destId="{E1EEAB62-E94D-46AC-B768-6F39580784BC}" srcOrd="0" destOrd="0" presId="urn:microsoft.com/office/officeart/2005/8/layout/vList5"/>
    <dgm:cxn modelId="{A656B1E3-AB87-4F78-8DDF-90D4DB56E11B}" type="presParOf" srcId="{0C1AD982-D783-4747-A12A-B486994BAB17}" destId="{48908A9B-BC49-4986-92B9-D06C212DA8E2}" srcOrd="1" destOrd="0" presId="urn:microsoft.com/office/officeart/2005/8/layout/vList5"/>
    <dgm:cxn modelId="{D600D077-79B5-435F-AC41-FDB848935C88}" type="presParOf" srcId="{2C8F0802-8B41-4E76-B07F-9596F6CAB05C}" destId="{B327C167-2264-4DE7-B743-09F016A94BC2}" srcOrd="1" destOrd="0" presId="urn:microsoft.com/office/officeart/2005/8/layout/vList5"/>
    <dgm:cxn modelId="{B1F9AB4A-C194-434F-A632-710E2CDC5875}" type="presParOf" srcId="{2C8F0802-8B41-4E76-B07F-9596F6CAB05C}" destId="{053129FA-0A64-4F91-AB67-9D3D7513E608}" srcOrd="2" destOrd="0" presId="urn:microsoft.com/office/officeart/2005/8/layout/vList5"/>
    <dgm:cxn modelId="{A9241998-0951-440D-B895-078618D90FB6}" type="presParOf" srcId="{053129FA-0A64-4F91-AB67-9D3D7513E608}" destId="{CAA6243E-33D2-44EC-AB3F-0A9BF039F311}" srcOrd="0" destOrd="0" presId="urn:microsoft.com/office/officeart/2005/8/layout/vList5"/>
    <dgm:cxn modelId="{8132BC1C-42FE-4E43-89CD-BC32C63F867D}" type="presParOf" srcId="{053129FA-0A64-4F91-AB67-9D3D7513E608}" destId="{531B40BF-F331-470A-8E72-0AB14E4A880F}" srcOrd="1" destOrd="0" presId="urn:microsoft.com/office/officeart/2005/8/layout/vList5"/>
    <dgm:cxn modelId="{C4089EEA-B97D-4039-896B-7A7BA60517DF}" type="presParOf" srcId="{2C8F0802-8B41-4E76-B07F-9596F6CAB05C}" destId="{09B21B3C-539E-41FE-985F-532EBB3EB5AB}" srcOrd="3" destOrd="0" presId="urn:microsoft.com/office/officeart/2005/8/layout/vList5"/>
    <dgm:cxn modelId="{C0250C91-99B5-442E-A920-146E01BE9582}" type="presParOf" srcId="{2C8F0802-8B41-4E76-B07F-9596F6CAB05C}" destId="{193E84DC-F383-47CE-94EC-F56C267D4829}" srcOrd="4" destOrd="0" presId="urn:microsoft.com/office/officeart/2005/8/layout/vList5"/>
    <dgm:cxn modelId="{349F2E61-F5C6-4131-936C-F053A257F4B4}" type="presParOf" srcId="{193E84DC-F383-47CE-94EC-F56C267D4829}" destId="{A36C9070-BDF1-4AD7-B367-75A1C11605F9}" srcOrd="0" destOrd="0" presId="urn:microsoft.com/office/officeart/2005/8/layout/vList5"/>
    <dgm:cxn modelId="{DFA2C184-AF28-492C-993A-FADD25D3F91F}" type="presParOf" srcId="{193E84DC-F383-47CE-94EC-F56C267D4829}" destId="{BB494BA1-6D78-47A2-A97D-A32582F07C9B}" srcOrd="1" destOrd="0" presId="urn:microsoft.com/office/officeart/2005/8/layout/vList5"/>
    <dgm:cxn modelId="{A1C2320A-80F5-423E-A22D-839335EB1022}" type="presParOf" srcId="{2C8F0802-8B41-4E76-B07F-9596F6CAB05C}" destId="{5C1DE00D-A431-4C50-A0E6-9F6380FB0609}" srcOrd="5" destOrd="0" presId="urn:microsoft.com/office/officeart/2005/8/layout/vList5"/>
    <dgm:cxn modelId="{724686B7-D7C9-47CA-94AB-F4228A97B096}" type="presParOf" srcId="{2C8F0802-8B41-4E76-B07F-9596F6CAB05C}" destId="{7E9BE49A-5EE6-49C0-95FD-98F8D7C60815}" srcOrd="6" destOrd="0" presId="urn:microsoft.com/office/officeart/2005/8/layout/vList5"/>
    <dgm:cxn modelId="{6BE4B2E2-1A76-48C6-B18A-BCD9E7A64540}" type="presParOf" srcId="{7E9BE49A-5EE6-49C0-95FD-98F8D7C60815}" destId="{CDA12CFC-ABE2-4F47-B822-4E11CC5D6B3F}" srcOrd="0" destOrd="0" presId="urn:microsoft.com/office/officeart/2005/8/layout/vList5"/>
    <dgm:cxn modelId="{09EF4AA7-E1C9-46DF-A85E-991513453E10}" type="presParOf" srcId="{7E9BE49A-5EE6-49C0-95FD-98F8D7C60815}" destId="{3572F39D-09B8-4144-B08F-FD281F6ABE8A}" srcOrd="1" destOrd="0" presId="urn:microsoft.com/office/officeart/2005/8/layout/vList5"/>
    <dgm:cxn modelId="{25FD2280-F7AD-4350-88A1-B6815C01F0FA}" type="presParOf" srcId="{2C8F0802-8B41-4E76-B07F-9596F6CAB05C}" destId="{3502EC5E-6255-44C2-994C-5911E15B57D4}" srcOrd="7" destOrd="0" presId="urn:microsoft.com/office/officeart/2005/8/layout/vList5"/>
    <dgm:cxn modelId="{C93B92A4-810A-4CD6-97A2-205B0990289A}" type="presParOf" srcId="{2C8F0802-8B41-4E76-B07F-9596F6CAB05C}" destId="{1B1E455C-5BB3-4CA9-AAEC-F2B73FA8269F}" srcOrd="8" destOrd="0" presId="urn:microsoft.com/office/officeart/2005/8/layout/vList5"/>
    <dgm:cxn modelId="{494CE867-208D-4503-83D6-ACB115B62587}" type="presParOf" srcId="{1B1E455C-5BB3-4CA9-AAEC-F2B73FA8269F}" destId="{9C178AE1-E936-442D-BF32-8F8CD7A2C20B}" srcOrd="0" destOrd="0" presId="urn:microsoft.com/office/officeart/2005/8/layout/vList5"/>
    <dgm:cxn modelId="{1BC3D1A4-5A21-4BEC-A1AA-78F222EAFB18}" type="presParOf" srcId="{1B1E455C-5BB3-4CA9-AAEC-F2B73FA8269F}" destId="{FA074B04-3774-40EA-9CAC-1937622BAB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85C3A5-121E-465A-A039-723F8F560C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978190C-F0ED-4567-9EDC-90C8716FE7ED}">
      <dgm:prSet phldrT="[文本]"/>
      <dgm:spPr/>
      <dgm:t>
        <a:bodyPr/>
        <a:lstStyle/>
        <a:p>
          <a:r>
            <a:rPr lang="en-US" altLang="zh-CN" dirty="0"/>
            <a:t>1</a:t>
          </a:r>
          <a:endParaRPr lang="zh-CN" altLang="en-US" dirty="0"/>
        </a:p>
      </dgm:t>
    </dgm:pt>
    <dgm:pt modelId="{EB1DDC19-F6DD-4087-B2AC-C7826EA906FB}" type="parTrans" cxnId="{97CABF71-0EF6-462F-B5BE-802653D7FE6D}">
      <dgm:prSet/>
      <dgm:spPr/>
      <dgm:t>
        <a:bodyPr/>
        <a:lstStyle/>
        <a:p>
          <a:endParaRPr lang="zh-CN" altLang="en-US"/>
        </a:p>
      </dgm:t>
    </dgm:pt>
    <dgm:pt modelId="{B58E0E62-5621-49B6-B4C1-151C8DF0642C}" type="sibTrans" cxnId="{97CABF71-0EF6-462F-B5BE-802653D7FE6D}">
      <dgm:prSet/>
      <dgm:spPr/>
      <dgm:t>
        <a:bodyPr/>
        <a:lstStyle/>
        <a:p>
          <a:endParaRPr lang="zh-CN" altLang="en-US"/>
        </a:p>
      </dgm:t>
    </dgm:pt>
    <dgm:pt modelId="{56F0B438-F0B8-4343-9D45-41A5AB794C82}">
      <dgm:prSet phldrT="[文本]"/>
      <dgm:spPr/>
      <dgm:t>
        <a:bodyPr/>
        <a:lstStyle/>
        <a:p>
          <a:r>
            <a:rPr lang="zh-CN" altLang="en-US" dirty="0"/>
            <a:t>配方组态</a:t>
          </a:r>
        </a:p>
      </dgm:t>
    </dgm:pt>
    <dgm:pt modelId="{BFB83EF5-5C9F-4BAB-B7AB-BCAD18A79D32}" type="parTrans" cxnId="{AEA7924C-671F-4422-A24F-D5BF8258EC00}">
      <dgm:prSet/>
      <dgm:spPr/>
      <dgm:t>
        <a:bodyPr/>
        <a:lstStyle/>
        <a:p>
          <a:endParaRPr lang="zh-CN" altLang="en-US"/>
        </a:p>
      </dgm:t>
    </dgm:pt>
    <dgm:pt modelId="{B8CD1F81-323A-4022-ABF0-A070AF1734EB}" type="sibTrans" cxnId="{AEA7924C-671F-4422-A24F-D5BF8258EC00}">
      <dgm:prSet/>
      <dgm:spPr/>
      <dgm:t>
        <a:bodyPr/>
        <a:lstStyle/>
        <a:p>
          <a:endParaRPr lang="zh-CN" altLang="en-US"/>
        </a:p>
      </dgm:t>
    </dgm:pt>
    <dgm:pt modelId="{95A22A0B-E7F5-42AC-BE36-DACCBAA56484}">
      <dgm:prSet phldrT="[文本]"/>
      <dgm:spPr/>
      <dgm:t>
        <a:bodyPr/>
        <a:lstStyle/>
        <a:p>
          <a:r>
            <a:rPr lang="en-US" altLang="zh-CN" dirty="0"/>
            <a:t>2</a:t>
          </a:r>
          <a:endParaRPr lang="zh-CN" altLang="en-US" dirty="0"/>
        </a:p>
      </dgm:t>
    </dgm:pt>
    <dgm:pt modelId="{81A7B9B6-27A7-47F9-9A03-5C5AC13BAC6B}" type="parTrans" cxnId="{2CEDB5EF-5A19-4557-96BE-DC6FF4AAD7BE}">
      <dgm:prSet/>
      <dgm:spPr/>
      <dgm:t>
        <a:bodyPr/>
        <a:lstStyle/>
        <a:p>
          <a:endParaRPr lang="zh-CN" altLang="en-US"/>
        </a:p>
      </dgm:t>
    </dgm:pt>
    <dgm:pt modelId="{42A93457-B074-46FA-9EC7-5FAA2F7A1ED2}" type="sibTrans" cxnId="{2CEDB5EF-5A19-4557-96BE-DC6FF4AAD7BE}">
      <dgm:prSet/>
      <dgm:spPr/>
      <dgm:t>
        <a:bodyPr/>
        <a:lstStyle/>
        <a:p>
          <a:endParaRPr lang="zh-CN" altLang="en-US"/>
        </a:p>
      </dgm:t>
    </dgm:pt>
    <dgm:pt modelId="{49C57DA5-0023-4A7C-9F59-A5D0859D83D8}">
      <dgm:prSet phldrT="[文本]"/>
      <dgm:spPr/>
      <dgm:t>
        <a:bodyPr/>
        <a:lstStyle/>
        <a:p>
          <a:r>
            <a:rPr lang="zh-CN" altLang="en-US" dirty="0"/>
            <a:t>配方构件</a:t>
          </a:r>
        </a:p>
      </dgm:t>
    </dgm:pt>
    <dgm:pt modelId="{B019B4D6-962E-4BBA-92A8-A4748287EA26}" type="parTrans" cxnId="{C69A7158-D393-499C-8309-CB98C178A1CE}">
      <dgm:prSet/>
      <dgm:spPr/>
      <dgm:t>
        <a:bodyPr/>
        <a:lstStyle/>
        <a:p>
          <a:endParaRPr lang="zh-CN" altLang="en-US"/>
        </a:p>
      </dgm:t>
    </dgm:pt>
    <dgm:pt modelId="{32A65E04-55F0-487E-AA82-521967EA4C5C}" type="sibTrans" cxnId="{C69A7158-D393-499C-8309-CB98C178A1CE}">
      <dgm:prSet/>
      <dgm:spPr/>
      <dgm:t>
        <a:bodyPr/>
        <a:lstStyle/>
        <a:p>
          <a:endParaRPr lang="zh-CN" altLang="en-US"/>
        </a:p>
      </dgm:t>
    </dgm:pt>
    <dgm:pt modelId="{0CD33C28-2F96-4006-9157-875E5456D75D}">
      <dgm:prSet phldrT="[文本]"/>
      <dgm:spPr/>
      <dgm:t>
        <a:bodyPr/>
        <a:lstStyle/>
        <a:p>
          <a:r>
            <a:rPr lang="en-US" altLang="zh-CN" dirty="0"/>
            <a:t>3</a:t>
          </a:r>
          <a:endParaRPr lang="zh-CN" altLang="en-US" dirty="0"/>
        </a:p>
      </dgm:t>
    </dgm:pt>
    <dgm:pt modelId="{63B78CAF-61E2-45CF-BED5-409E229191BB}" type="parTrans" cxnId="{F9145A00-DE98-4CCE-8EF3-DBC20C8416FC}">
      <dgm:prSet/>
      <dgm:spPr/>
      <dgm:t>
        <a:bodyPr/>
        <a:lstStyle/>
        <a:p>
          <a:endParaRPr lang="zh-CN" altLang="en-US"/>
        </a:p>
      </dgm:t>
    </dgm:pt>
    <dgm:pt modelId="{3F82ABBF-F0FC-4507-981E-F2F89F592D92}" type="sibTrans" cxnId="{F9145A00-DE98-4CCE-8EF3-DBC20C8416FC}">
      <dgm:prSet/>
      <dgm:spPr/>
      <dgm:t>
        <a:bodyPr/>
        <a:lstStyle/>
        <a:p>
          <a:endParaRPr lang="zh-CN" altLang="en-US"/>
        </a:p>
      </dgm:t>
    </dgm:pt>
    <dgm:pt modelId="{8CA7418B-BD25-4661-B95D-45F5BD365BF3}">
      <dgm:prSet phldrT="[文本]"/>
      <dgm:spPr/>
      <dgm:t>
        <a:bodyPr/>
        <a:lstStyle/>
        <a:p>
          <a:r>
            <a:rPr lang="zh-CN" altLang="en-US" dirty="0"/>
            <a:t>配方函数</a:t>
          </a:r>
        </a:p>
      </dgm:t>
    </dgm:pt>
    <dgm:pt modelId="{0B7104B7-141C-483D-A997-8B908AB40669}" type="parTrans" cxnId="{4C1B7227-166D-40D4-BA62-7D6C21E506EB}">
      <dgm:prSet/>
      <dgm:spPr/>
      <dgm:t>
        <a:bodyPr/>
        <a:lstStyle/>
        <a:p>
          <a:endParaRPr lang="zh-CN" altLang="en-US"/>
        </a:p>
      </dgm:t>
    </dgm:pt>
    <dgm:pt modelId="{B0EB4BEB-4DE6-4794-BF65-86E2365C09E1}" type="sibTrans" cxnId="{4C1B7227-166D-40D4-BA62-7D6C21E506EB}">
      <dgm:prSet/>
      <dgm:spPr/>
      <dgm:t>
        <a:bodyPr/>
        <a:lstStyle/>
        <a:p>
          <a:endParaRPr lang="zh-CN" altLang="en-US"/>
        </a:p>
      </dgm:t>
    </dgm:pt>
    <dgm:pt modelId="{2C8F0802-8B41-4E76-B07F-9596F6CAB05C}" type="pres">
      <dgm:prSet presAssocID="{7385C3A5-121E-465A-A039-723F8F560C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C1AD982-D783-4747-A12A-B486994BAB17}" type="pres">
      <dgm:prSet presAssocID="{0978190C-F0ED-4567-9EDC-90C8716FE7ED}" presName="linNode" presStyleCnt="0"/>
      <dgm:spPr/>
    </dgm:pt>
    <dgm:pt modelId="{E1EEAB62-E94D-46AC-B768-6F39580784BC}" type="pres">
      <dgm:prSet presAssocID="{0978190C-F0ED-4567-9EDC-90C8716FE7ED}" presName="parentText" presStyleLbl="node1" presStyleIdx="0" presStyleCnt="3" custScaleX="306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908A9B-BC49-4986-92B9-D06C212DA8E2}" type="pres">
      <dgm:prSet presAssocID="{0978190C-F0ED-4567-9EDC-90C8716FE7E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27C167-2264-4DE7-B743-09F016A94BC2}" type="pres">
      <dgm:prSet presAssocID="{B58E0E62-5621-49B6-B4C1-151C8DF0642C}" presName="sp" presStyleCnt="0"/>
      <dgm:spPr/>
    </dgm:pt>
    <dgm:pt modelId="{053129FA-0A64-4F91-AB67-9D3D7513E608}" type="pres">
      <dgm:prSet presAssocID="{95A22A0B-E7F5-42AC-BE36-DACCBAA56484}" presName="linNode" presStyleCnt="0"/>
      <dgm:spPr/>
    </dgm:pt>
    <dgm:pt modelId="{CAA6243E-33D2-44EC-AB3F-0A9BF039F311}" type="pres">
      <dgm:prSet presAssocID="{95A22A0B-E7F5-42AC-BE36-DACCBAA56484}" presName="parentText" presStyleLbl="node1" presStyleIdx="1" presStyleCnt="3" custScaleX="3094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1B40BF-F331-470A-8E72-0AB14E4A880F}" type="pres">
      <dgm:prSet presAssocID="{95A22A0B-E7F5-42AC-BE36-DACCBAA5648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B21B3C-539E-41FE-985F-532EBB3EB5AB}" type="pres">
      <dgm:prSet presAssocID="{42A93457-B074-46FA-9EC7-5FAA2F7A1ED2}" presName="sp" presStyleCnt="0"/>
      <dgm:spPr/>
    </dgm:pt>
    <dgm:pt modelId="{193E84DC-F383-47CE-94EC-F56C267D4829}" type="pres">
      <dgm:prSet presAssocID="{0CD33C28-2F96-4006-9157-875E5456D75D}" presName="linNode" presStyleCnt="0"/>
      <dgm:spPr/>
    </dgm:pt>
    <dgm:pt modelId="{A36C9070-BDF1-4AD7-B367-75A1C11605F9}" type="pres">
      <dgm:prSet presAssocID="{0CD33C28-2F96-4006-9157-875E5456D75D}" presName="parentText" presStyleLbl="node1" presStyleIdx="2" presStyleCnt="3" custScaleX="3094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494BA1-6D78-47A2-A97D-A32582F07C9B}" type="pres">
      <dgm:prSet presAssocID="{0CD33C28-2F96-4006-9157-875E5456D75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CEDB5EF-5A19-4557-96BE-DC6FF4AAD7BE}" srcId="{7385C3A5-121E-465A-A039-723F8F560CD6}" destId="{95A22A0B-E7F5-42AC-BE36-DACCBAA56484}" srcOrd="1" destOrd="0" parTransId="{81A7B9B6-27A7-47F9-9A03-5C5AC13BAC6B}" sibTransId="{42A93457-B074-46FA-9EC7-5FAA2F7A1ED2}"/>
    <dgm:cxn modelId="{AEA7924C-671F-4422-A24F-D5BF8258EC00}" srcId="{0978190C-F0ED-4567-9EDC-90C8716FE7ED}" destId="{56F0B438-F0B8-4343-9D45-41A5AB794C82}" srcOrd="0" destOrd="0" parTransId="{BFB83EF5-5C9F-4BAB-B7AB-BCAD18A79D32}" sibTransId="{B8CD1F81-323A-4022-ABF0-A070AF1734EB}"/>
    <dgm:cxn modelId="{332094C5-99CA-40F9-8A95-56365D1EF99F}" type="presOf" srcId="{7385C3A5-121E-465A-A039-723F8F560CD6}" destId="{2C8F0802-8B41-4E76-B07F-9596F6CAB05C}" srcOrd="0" destOrd="0" presId="urn:microsoft.com/office/officeart/2005/8/layout/vList5"/>
    <dgm:cxn modelId="{0181604F-291A-4A43-A47D-B73E55729562}" type="presOf" srcId="{8CA7418B-BD25-4661-B95D-45F5BD365BF3}" destId="{BB494BA1-6D78-47A2-A97D-A32582F07C9B}" srcOrd="0" destOrd="0" presId="urn:microsoft.com/office/officeart/2005/8/layout/vList5"/>
    <dgm:cxn modelId="{96B3EBBD-7E10-428C-9DE4-34907BE284F6}" type="presOf" srcId="{0978190C-F0ED-4567-9EDC-90C8716FE7ED}" destId="{E1EEAB62-E94D-46AC-B768-6F39580784BC}" srcOrd="0" destOrd="0" presId="urn:microsoft.com/office/officeart/2005/8/layout/vList5"/>
    <dgm:cxn modelId="{C69A7158-D393-499C-8309-CB98C178A1CE}" srcId="{95A22A0B-E7F5-42AC-BE36-DACCBAA56484}" destId="{49C57DA5-0023-4A7C-9F59-A5D0859D83D8}" srcOrd="0" destOrd="0" parTransId="{B019B4D6-962E-4BBA-92A8-A4748287EA26}" sibTransId="{32A65E04-55F0-487E-AA82-521967EA4C5C}"/>
    <dgm:cxn modelId="{F9145A00-DE98-4CCE-8EF3-DBC20C8416FC}" srcId="{7385C3A5-121E-465A-A039-723F8F560CD6}" destId="{0CD33C28-2F96-4006-9157-875E5456D75D}" srcOrd="2" destOrd="0" parTransId="{63B78CAF-61E2-45CF-BED5-409E229191BB}" sibTransId="{3F82ABBF-F0FC-4507-981E-F2F89F592D92}"/>
    <dgm:cxn modelId="{97CABF71-0EF6-462F-B5BE-802653D7FE6D}" srcId="{7385C3A5-121E-465A-A039-723F8F560CD6}" destId="{0978190C-F0ED-4567-9EDC-90C8716FE7ED}" srcOrd="0" destOrd="0" parTransId="{EB1DDC19-F6DD-4087-B2AC-C7826EA906FB}" sibTransId="{B58E0E62-5621-49B6-B4C1-151C8DF0642C}"/>
    <dgm:cxn modelId="{501CB664-4365-4E66-8B9A-1456FBE1C977}" type="presOf" srcId="{49C57DA5-0023-4A7C-9F59-A5D0859D83D8}" destId="{531B40BF-F331-470A-8E72-0AB14E4A880F}" srcOrd="0" destOrd="0" presId="urn:microsoft.com/office/officeart/2005/8/layout/vList5"/>
    <dgm:cxn modelId="{156A6592-6FEF-434B-9B31-E95C2384EB96}" type="presOf" srcId="{95A22A0B-E7F5-42AC-BE36-DACCBAA56484}" destId="{CAA6243E-33D2-44EC-AB3F-0A9BF039F311}" srcOrd="0" destOrd="0" presId="urn:microsoft.com/office/officeart/2005/8/layout/vList5"/>
    <dgm:cxn modelId="{61BCF9FF-E046-48E8-96C3-91C798E3ACC9}" type="presOf" srcId="{0CD33C28-2F96-4006-9157-875E5456D75D}" destId="{A36C9070-BDF1-4AD7-B367-75A1C11605F9}" srcOrd="0" destOrd="0" presId="urn:microsoft.com/office/officeart/2005/8/layout/vList5"/>
    <dgm:cxn modelId="{4FC1F3AA-DA1B-4FC6-B9A5-09C9FD688604}" type="presOf" srcId="{56F0B438-F0B8-4343-9D45-41A5AB794C82}" destId="{48908A9B-BC49-4986-92B9-D06C212DA8E2}" srcOrd="0" destOrd="0" presId="urn:microsoft.com/office/officeart/2005/8/layout/vList5"/>
    <dgm:cxn modelId="{4C1B7227-166D-40D4-BA62-7D6C21E506EB}" srcId="{0CD33C28-2F96-4006-9157-875E5456D75D}" destId="{8CA7418B-BD25-4661-B95D-45F5BD365BF3}" srcOrd="0" destOrd="0" parTransId="{0B7104B7-141C-483D-A997-8B908AB40669}" sibTransId="{B0EB4BEB-4DE6-4794-BF65-86E2365C09E1}"/>
    <dgm:cxn modelId="{16637F1A-C7CD-4A67-887C-1B71C17F5E8F}" type="presParOf" srcId="{2C8F0802-8B41-4E76-B07F-9596F6CAB05C}" destId="{0C1AD982-D783-4747-A12A-B486994BAB17}" srcOrd="0" destOrd="0" presId="urn:microsoft.com/office/officeart/2005/8/layout/vList5"/>
    <dgm:cxn modelId="{14ED89B7-488A-4B22-8B32-1BE6E842D04B}" type="presParOf" srcId="{0C1AD982-D783-4747-A12A-B486994BAB17}" destId="{E1EEAB62-E94D-46AC-B768-6F39580784BC}" srcOrd="0" destOrd="0" presId="urn:microsoft.com/office/officeart/2005/8/layout/vList5"/>
    <dgm:cxn modelId="{A656B1E3-AB87-4F78-8DDF-90D4DB56E11B}" type="presParOf" srcId="{0C1AD982-D783-4747-A12A-B486994BAB17}" destId="{48908A9B-BC49-4986-92B9-D06C212DA8E2}" srcOrd="1" destOrd="0" presId="urn:microsoft.com/office/officeart/2005/8/layout/vList5"/>
    <dgm:cxn modelId="{D600D077-79B5-435F-AC41-FDB848935C88}" type="presParOf" srcId="{2C8F0802-8B41-4E76-B07F-9596F6CAB05C}" destId="{B327C167-2264-4DE7-B743-09F016A94BC2}" srcOrd="1" destOrd="0" presId="urn:microsoft.com/office/officeart/2005/8/layout/vList5"/>
    <dgm:cxn modelId="{B1F9AB4A-C194-434F-A632-710E2CDC5875}" type="presParOf" srcId="{2C8F0802-8B41-4E76-B07F-9596F6CAB05C}" destId="{053129FA-0A64-4F91-AB67-9D3D7513E608}" srcOrd="2" destOrd="0" presId="urn:microsoft.com/office/officeart/2005/8/layout/vList5"/>
    <dgm:cxn modelId="{A9241998-0951-440D-B895-078618D90FB6}" type="presParOf" srcId="{053129FA-0A64-4F91-AB67-9D3D7513E608}" destId="{CAA6243E-33D2-44EC-AB3F-0A9BF039F311}" srcOrd="0" destOrd="0" presId="urn:microsoft.com/office/officeart/2005/8/layout/vList5"/>
    <dgm:cxn modelId="{8132BC1C-42FE-4E43-89CD-BC32C63F867D}" type="presParOf" srcId="{053129FA-0A64-4F91-AB67-9D3D7513E608}" destId="{531B40BF-F331-470A-8E72-0AB14E4A880F}" srcOrd="1" destOrd="0" presId="urn:microsoft.com/office/officeart/2005/8/layout/vList5"/>
    <dgm:cxn modelId="{C4089EEA-B97D-4039-896B-7A7BA60517DF}" type="presParOf" srcId="{2C8F0802-8B41-4E76-B07F-9596F6CAB05C}" destId="{09B21B3C-539E-41FE-985F-532EBB3EB5AB}" srcOrd="3" destOrd="0" presId="urn:microsoft.com/office/officeart/2005/8/layout/vList5"/>
    <dgm:cxn modelId="{C0250C91-99B5-442E-A920-146E01BE9582}" type="presParOf" srcId="{2C8F0802-8B41-4E76-B07F-9596F6CAB05C}" destId="{193E84DC-F383-47CE-94EC-F56C267D4829}" srcOrd="4" destOrd="0" presId="urn:microsoft.com/office/officeart/2005/8/layout/vList5"/>
    <dgm:cxn modelId="{349F2E61-F5C6-4131-936C-F053A257F4B4}" type="presParOf" srcId="{193E84DC-F383-47CE-94EC-F56C267D4829}" destId="{A36C9070-BDF1-4AD7-B367-75A1C11605F9}" srcOrd="0" destOrd="0" presId="urn:microsoft.com/office/officeart/2005/8/layout/vList5"/>
    <dgm:cxn modelId="{DFA2C184-AF28-492C-993A-FADD25D3F91F}" type="presParOf" srcId="{193E84DC-F383-47CE-94EC-F56C267D4829}" destId="{BB494BA1-6D78-47A2-A97D-A32582F07C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85C3A5-121E-465A-A039-723F8F560C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978190C-F0ED-4567-9EDC-90C8716FE7ED}">
      <dgm:prSet phldrT="[文本]"/>
      <dgm:spPr/>
      <dgm:t>
        <a:bodyPr/>
        <a:lstStyle/>
        <a:p>
          <a:r>
            <a:rPr lang="en-US" altLang="zh-CN" dirty="0"/>
            <a:t>1</a:t>
          </a:r>
          <a:endParaRPr lang="zh-CN" altLang="en-US" dirty="0"/>
        </a:p>
      </dgm:t>
    </dgm:pt>
    <dgm:pt modelId="{EB1DDC19-F6DD-4087-B2AC-C7826EA906FB}" type="parTrans" cxnId="{97CABF71-0EF6-462F-B5BE-802653D7FE6D}">
      <dgm:prSet/>
      <dgm:spPr/>
      <dgm:t>
        <a:bodyPr/>
        <a:lstStyle/>
        <a:p>
          <a:endParaRPr lang="zh-CN" altLang="en-US"/>
        </a:p>
      </dgm:t>
    </dgm:pt>
    <dgm:pt modelId="{B58E0E62-5621-49B6-B4C1-151C8DF0642C}" type="sibTrans" cxnId="{97CABF71-0EF6-462F-B5BE-802653D7FE6D}">
      <dgm:prSet/>
      <dgm:spPr/>
      <dgm:t>
        <a:bodyPr/>
        <a:lstStyle/>
        <a:p>
          <a:endParaRPr lang="zh-CN" altLang="en-US"/>
        </a:p>
      </dgm:t>
    </dgm:pt>
    <dgm:pt modelId="{56F0B438-F0B8-4343-9D45-41A5AB794C82}">
      <dgm:prSet phldrT="[文本]"/>
      <dgm:spPr/>
      <dgm:t>
        <a:bodyPr/>
        <a:lstStyle/>
        <a:p>
          <a:r>
            <a:rPr lang="zh-CN" altLang="en-US" dirty="0"/>
            <a:t>多语言中心</a:t>
          </a:r>
        </a:p>
      </dgm:t>
    </dgm:pt>
    <dgm:pt modelId="{BFB83EF5-5C9F-4BAB-B7AB-BCAD18A79D32}" type="parTrans" cxnId="{AEA7924C-671F-4422-A24F-D5BF8258EC00}">
      <dgm:prSet/>
      <dgm:spPr/>
      <dgm:t>
        <a:bodyPr/>
        <a:lstStyle/>
        <a:p>
          <a:endParaRPr lang="zh-CN" altLang="en-US"/>
        </a:p>
      </dgm:t>
    </dgm:pt>
    <dgm:pt modelId="{B8CD1F81-323A-4022-ABF0-A070AF1734EB}" type="sibTrans" cxnId="{AEA7924C-671F-4422-A24F-D5BF8258EC00}">
      <dgm:prSet/>
      <dgm:spPr/>
      <dgm:t>
        <a:bodyPr/>
        <a:lstStyle/>
        <a:p>
          <a:endParaRPr lang="zh-CN" altLang="en-US"/>
        </a:p>
      </dgm:t>
    </dgm:pt>
    <dgm:pt modelId="{95A22A0B-E7F5-42AC-BE36-DACCBAA56484}">
      <dgm:prSet phldrT="[文本]"/>
      <dgm:spPr/>
      <dgm:t>
        <a:bodyPr/>
        <a:lstStyle/>
        <a:p>
          <a:r>
            <a:rPr lang="en-US" altLang="zh-CN" dirty="0"/>
            <a:t>2</a:t>
          </a:r>
          <a:endParaRPr lang="zh-CN" altLang="en-US" dirty="0"/>
        </a:p>
      </dgm:t>
    </dgm:pt>
    <dgm:pt modelId="{81A7B9B6-27A7-47F9-9A03-5C5AC13BAC6B}" type="parTrans" cxnId="{2CEDB5EF-5A19-4557-96BE-DC6FF4AAD7BE}">
      <dgm:prSet/>
      <dgm:spPr/>
      <dgm:t>
        <a:bodyPr/>
        <a:lstStyle/>
        <a:p>
          <a:endParaRPr lang="zh-CN" altLang="en-US"/>
        </a:p>
      </dgm:t>
    </dgm:pt>
    <dgm:pt modelId="{42A93457-B074-46FA-9EC7-5FAA2F7A1ED2}" type="sibTrans" cxnId="{2CEDB5EF-5A19-4557-96BE-DC6FF4AAD7BE}">
      <dgm:prSet/>
      <dgm:spPr/>
      <dgm:t>
        <a:bodyPr/>
        <a:lstStyle/>
        <a:p>
          <a:endParaRPr lang="zh-CN" altLang="en-US"/>
        </a:p>
      </dgm:t>
    </dgm:pt>
    <dgm:pt modelId="{49C57DA5-0023-4A7C-9F59-A5D0859D83D8}">
      <dgm:prSet phldrT="[文本]"/>
      <dgm:spPr/>
      <dgm:t>
        <a:bodyPr/>
        <a:lstStyle/>
        <a:p>
          <a:r>
            <a:rPr lang="zh-CN" altLang="en-US" dirty="0"/>
            <a:t>多语言编辑</a:t>
          </a:r>
        </a:p>
      </dgm:t>
    </dgm:pt>
    <dgm:pt modelId="{B019B4D6-962E-4BBA-92A8-A4748287EA26}" type="parTrans" cxnId="{C69A7158-D393-499C-8309-CB98C178A1CE}">
      <dgm:prSet/>
      <dgm:spPr/>
      <dgm:t>
        <a:bodyPr/>
        <a:lstStyle/>
        <a:p>
          <a:endParaRPr lang="zh-CN" altLang="en-US"/>
        </a:p>
      </dgm:t>
    </dgm:pt>
    <dgm:pt modelId="{32A65E04-55F0-487E-AA82-521967EA4C5C}" type="sibTrans" cxnId="{C69A7158-D393-499C-8309-CB98C178A1CE}">
      <dgm:prSet/>
      <dgm:spPr/>
      <dgm:t>
        <a:bodyPr/>
        <a:lstStyle/>
        <a:p>
          <a:endParaRPr lang="zh-CN" altLang="en-US"/>
        </a:p>
      </dgm:t>
    </dgm:pt>
    <dgm:pt modelId="{0CD33C28-2F96-4006-9157-875E5456D75D}">
      <dgm:prSet phldrT="[文本]"/>
      <dgm:spPr/>
      <dgm:t>
        <a:bodyPr/>
        <a:lstStyle/>
        <a:p>
          <a:r>
            <a:rPr lang="en-US" altLang="zh-CN" dirty="0"/>
            <a:t>3</a:t>
          </a:r>
          <a:endParaRPr lang="zh-CN" altLang="en-US" dirty="0"/>
        </a:p>
      </dgm:t>
    </dgm:pt>
    <dgm:pt modelId="{63B78CAF-61E2-45CF-BED5-409E229191BB}" type="parTrans" cxnId="{F9145A00-DE98-4CCE-8EF3-DBC20C8416FC}">
      <dgm:prSet/>
      <dgm:spPr/>
      <dgm:t>
        <a:bodyPr/>
        <a:lstStyle/>
        <a:p>
          <a:endParaRPr lang="zh-CN" altLang="en-US"/>
        </a:p>
      </dgm:t>
    </dgm:pt>
    <dgm:pt modelId="{3F82ABBF-F0FC-4507-981E-F2F89F592D92}" type="sibTrans" cxnId="{F9145A00-DE98-4CCE-8EF3-DBC20C8416FC}">
      <dgm:prSet/>
      <dgm:spPr/>
      <dgm:t>
        <a:bodyPr/>
        <a:lstStyle/>
        <a:p>
          <a:endParaRPr lang="zh-CN" altLang="en-US"/>
        </a:p>
      </dgm:t>
    </dgm:pt>
    <dgm:pt modelId="{8CA7418B-BD25-4661-B95D-45F5BD365BF3}">
      <dgm:prSet phldrT="[文本]"/>
      <dgm:spPr/>
      <dgm:t>
        <a:bodyPr/>
        <a:lstStyle/>
        <a:p>
          <a:r>
            <a:rPr lang="zh-CN" altLang="en-US" dirty="0"/>
            <a:t>语种配置</a:t>
          </a:r>
        </a:p>
      </dgm:t>
    </dgm:pt>
    <dgm:pt modelId="{0B7104B7-141C-483D-A997-8B908AB40669}" type="parTrans" cxnId="{4C1B7227-166D-40D4-BA62-7D6C21E506EB}">
      <dgm:prSet/>
      <dgm:spPr/>
      <dgm:t>
        <a:bodyPr/>
        <a:lstStyle/>
        <a:p>
          <a:endParaRPr lang="zh-CN" altLang="en-US"/>
        </a:p>
      </dgm:t>
    </dgm:pt>
    <dgm:pt modelId="{B0EB4BEB-4DE6-4794-BF65-86E2365C09E1}" type="sibTrans" cxnId="{4C1B7227-166D-40D4-BA62-7D6C21E506EB}">
      <dgm:prSet/>
      <dgm:spPr/>
      <dgm:t>
        <a:bodyPr/>
        <a:lstStyle/>
        <a:p>
          <a:endParaRPr lang="zh-CN" altLang="en-US"/>
        </a:p>
      </dgm:t>
    </dgm:pt>
    <dgm:pt modelId="{ED1C2A81-3B31-427E-BF71-1722EB8CD0E4}">
      <dgm:prSet phldrT="[文本]"/>
      <dgm:spPr/>
      <dgm:t>
        <a:bodyPr/>
        <a:lstStyle/>
        <a:p>
          <a:r>
            <a:rPr lang="en-US" altLang="zh-CN" dirty="0"/>
            <a:t>4</a:t>
          </a:r>
          <a:endParaRPr lang="zh-CN" altLang="en-US" dirty="0"/>
        </a:p>
      </dgm:t>
    </dgm:pt>
    <dgm:pt modelId="{FFD886E0-82D2-4097-ACB0-A5068F2D7A4C}" type="parTrans" cxnId="{5859494E-DF9C-4B54-9563-FF49734B6345}">
      <dgm:prSet/>
      <dgm:spPr/>
      <dgm:t>
        <a:bodyPr/>
        <a:lstStyle/>
        <a:p>
          <a:endParaRPr lang="zh-CN" altLang="en-US"/>
        </a:p>
      </dgm:t>
    </dgm:pt>
    <dgm:pt modelId="{64A3392E-82E2-41DE-A170-2825654EBD8D}" type="sibTrans" cxnId="{5859494E-DF9C-4B54-9563-FF49734B6345}">
      <dgm:prSet/>
      <dgm:spPr/>
      <dgm:t>
        <a:bodyPr/>
        <a:lstStyle/>
        <a:p>
          <a:endParaRPr lang="zh-CN" altLang="en-US"/>
        </a:p>
      </dgm:t>
    </dgm:pt>
    <dgm:pt modelId="{32BE0F70-A1ED-4090-802A-0D55C7D4C545}">
      <dgm:prSet phldrT="[文本]"/>
      <dgm:spPr/>
      <dgm:t>
        <a:bodyPr/>
        <a:lstStyle/>
        <a:p>
          <a:r>
            <a:rPr lang="zh-CN" altLang="en-US" dirty="0"/>
            <a:t>多语言说明</a:t>
          </a:r>
        </a:p>
      </dgm:t>
    </dgm:pt>
    <dgm:pt modelId="{D50C3AB9-330E-4B28-AEBA-C6CA35080021}" type="parTrans" cxnId="{3CA7B085-BC73-4AE6-BA25-F5517991581E}">
      <dgm:prSet/>
      <dgm:spPr/>
      <dgm:t>
        <a:bodyPr/>
        <a:lstStyle/>
        <a:p>
          <a:endParaRPr lang="zh-CN" altLang="en-US"/>
        </a:p>
      </dgm:t>
    </dgm:pt>
    <dgm:pt modelId="{4D577FF9-A743-402F-B14A-FC16E8A9BE69}" type="sibTrans" cxnId="{3CA7B085-BC73-4AE6-BA25-F5517991581E}">
      <dgm:prSet/>
      <dgm:spPr/>
      <dgm:t>
        <a:bodyPr/>
        <a:lstStyle/>
        <a:p>
          <a:endParaRPr lang="zh-CN" altLang="en-US"/>
        </a:p>
      </dgm:t>
    </dgm:pt>
    <dgm:pt modelId="{2C8F0802-8B41-4E76-B07F-9596F6CAB05C}" type="pres">
      <dgm:prSet presAssocID="{7385C3A5-121E-465A-A039-723F8F560C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C1AD982-D783-4747-A12A-B486994BAB17}" type="pres">
      <dgm:prSet presAssocID="{0978190C-F0ED-4567-9EDC-90C8716FE7ED}" presName="linNode" presStyleCnt="0"/>
      <dgm:spPr/>
    </dgm:pt>
    <dgm:pt modelId="{E1EEAB62-E94D-46AC-B768-6F39580784BC}" type="pres">
      <dgm:prSet presAssocID="{0978190C-F0ED-4567-9EDC-90C8716FE7ED}" presName="parentText" presStyleLbl="node1" presStyleIdx="0" presStyleCnt="4" custScaleX="306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908A9B-BC49-4986-92B9-D06C212DA8E2}" type="pres">
      <dgm:prSet presAssocID="{0978190C-F0ED-4567-9EDC-90C8716FE7E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27C167-2264-4DE7-B743-09F016A94BC2}" type="pres">
      <dgm:prSet presAssocID="{B58E0E62-5621-49B6-B4C1-151C8DF0642C}" presName="sp" presStyleCnt="0"/>
      <dgm:spPr/>
    </dgm:pt>
    <dgm:pt modelId="{053129FA-0A64-4F91-AB67-9D3D7513E608}" type="pres">
      <dgm:prSet presAssocID="{95A22A0B-E7F5-42AC-BE36-DACCBAA56484}" presName="linNode" presStyleCnt="0"/>
      <dgm:spPr/>
    </dgm:pt>
    <dgm:pt modelId="{CAA6243E-33D2-44EC-AB3F-0A9BF039F311}" type="pres">
      <dgm:prSet presAssocID="{95A22A0B-E7F5-42AC-BE36-DACCBAA56484}" presName="parentText" presStyleLbl="node1" presStyleIdx="1" presStyleCnt="4" custScaleX="3094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1B40BF-F331-470A-8E72-0AB14E4A880F}" type="pres">
      <dgm:prSet presAssocID="{95A22A0B-E7F5-42AC-BE36-DACCBAA5648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B21B3C-539E-41FE-985F-532EBB3EB5AB}" type="pres">
      <dgm:prSet presAssocID="{42A93457-B074-46FA-9EC7-5FAA2F7A1ED2}" presName="sp" presStyleCnt="0"/>
      <dgm:spPr/>
    </dgm:pt>
    <dgm:pt modelId="{193E84DC-F383-47CE-94EC-F56C267D4829}" type="pres">
      <dgm:prSet presAssocID="{0CD33C28-2F96-4006-9157-875E5456D75D}" presName="linNode" presStyleCnt="0"/>
      <dgm:spPr/>
    </dgm:pt>
    <dgm:pt modelId="{A36C9070-BDF1-4AD7-B367-75A1C11605F9}" type="pres">
      <dgm:prSet presAssocID="{0CD33C28-2F96-4006-9157-875E5456D75D}" presName="parentText" presStyleLbl="node1" presStyleIdx="2" presStyleCnt="4" custScaleX="3094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494BA1-6D78-47A2-A97D-A32582F07C9B}" type="pres">
      <dgm:prSet presAssocID="{0CD33C28-2F96-4006-9157-875E5456D75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1DE00D-A431-4C50-A0E6-9F6380FB0609}" type="pres">
      <dgm:prSet presAssocID="{3F82ABBF-F0FC-4507-981E-F2F89F592D92}" presName="sp" presStyleCnt="0"/>
      <dgm:spPr/>
    </dgm:pt>
    <dgm:pt modelId="{7E9BE49A-5EE6-49C0-95FD-98F8D7C60815}" type="pres">
      <dgm:prSet presAssocID="{ED1C2A81-3B31-427E-BF71-1722EB8CD0E4}" presName="linNode" presStyleCnt="0"/>
      <dgm:spPr/>
    </dgm:pt>
    <dgm:pt modelId="{CDA12CFC-ABE2-4F47-B822-4E11CC5D6B3F}" type="pres">
      <dgm:prSet presAssocID="{ED1C2A81-3B31-427E-BF71-1722EB8CD0E4}" presName="parentText" presStyleLbl="node1" presStyleIdx="3" presStyleCnt="4" custScaleX="306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72F39D-09B8-4144-B08F-FD281F6ABE8A}" type="pres">
      <dgm:prSet presAssocID="{ED1C2A81-3B31-427E-BF71-1722EB8CD0E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CEDB5EF-5A19-4557-96BE-DC6FF4AAD7BE}" srcId="{7385C3A5-121E-465A-A039-723F8F560CD6}" destId="{95A22A0B-E7F5-42AC-BE36-DACCBAA56484}" srcOrd="1" destOrd="0" parTransId="{81A7B9B6-27A7-47F9-9A03-5C5AC13BAC6B}" sibTransId="{42A93457-B074-46FA-9EC7-5FAA2F7A1ED2}"/>
    <dgm:cxn modelId="{20DD1E7B-0FB0-4455-A761-67A35EB65CC7}" type="presOf" srcId="{32BE0F70-A1ED-4090-802A-0D55C7D4C545}" destId="{3572F39D-09B8-4144-B08F-FD281F6ABE8A}" srcOrd="0" destOrd="0" presId="urn:microsoft.com/office/officeart/2005/8/layout/vList5"/>
    <dgm:cxn modelId="{AEA7924C-671F-4422-A24F-D5BF8258EC00}" srcId="{0978190C-F0ED-4567-9EDC-90C8716FE7ED}" destId="{56F0B438-F0B8-4343-9D45-41A5AB794C82}" srcOrd="0" destOrd="0" parTransId="{BFB83EF5-5C9F-4BAB-B7AB-BCAD18A79D32}" sibTransId="{B8CD1F81-323A-4022-ABF0-A070AF1734EB}"/>
    <dgm:cxn modelId="{332094C5-99CA-40F9-8A95-56365D1EF99F}" type="presOf" srcId="{7385C3A5-121E-465A-A039-723F8F560CD6}" destId="{2C8F0802-8B41-4E76-B07F-9596F6CAB05C}" srcOrd="0" destOrd="0" presId="urn:microsoft.com/office/officeart/2005/8/layout/vList5"/>
    <dgm:cxn modelId="{0181604F-291A-4A43-A47D-B73E55729562}" type="presOf" srcId="{8CA7418B-BD25-4661-B95D-45F5BD365BF3}" destId="{BB494BA1-6D78-47A2-A97D-A32582F07C9B}" srcOrd="0" destOrd="0" presId="urn:microsoft.com/office/officeart/2005/8/layout/vList5"/>
    <dgm:cxn modelId="{96B3EBBD-7E10-428C-9DE4-34907BE284F6}" type="presOf" srcId="{0978190C-F0ED-4567-9EDC-90C8716FE7ED}" destId="{E1EEAB62-E94D-46AC-B768-6F39580784BC}" srcOrd="0" destOrd="0" presId="urn:microsoft.com/office/officeart/2005/8/layout/vList5"/>
    <dgm:cxn modelId="{3CA7B085-BC73-4AE6-BA25-F5517991581E}" srcId="{ED1C2A81-3B31-427E-BF71-1722EB8CD0E4}" destId="{32BE0F70-A1ED-4090-802A-0D55C7D4C545}" srcOrd="0" destOrd="0" parTransId="{D50C3AB9-330E-4B28-AEBA-C6CA35080021}" sibTransId="{4D577FF9-A743-402F-B14A-FC16E8A9BE69}"/>
    <dgm:cxn modelId="{C69A7158-D393-499C-8309-CB98C178A1CE}" srcId="{95A22A0B-E7F5-42AC-BE36-DACCBAA56484}" destId="{49C57DA5-0023-4A7C-9F59-A5D0859D83D8}" srcOrd="0" destOrd="0" parTransId="{B019B4D6-962E-4BBA-92A8-A4748287EA26}" sibTransId="{32A65E04-55F0-487E-AA82-521967EA4C5C}"/>
    <dgm:cxn modelId="{5859494E-DF9C-4B54-9563-FF49734B6345}" srcId="{7385C3A5-121E-465A-A039-723F8F560CD6}" destId="{ED1C2A81-3B31-427E-BF71-1722EB8CD0E4}" srcOrd="3" destOrd="0" parTransId="{FFD886E0-82D2-4097-ACB0-A5068F2D7A4C}" sibTransId="{64A3392E-82E2-41DE-A170-2825654EBD8D}"/>
    <dgm:cxn modelId="{F9145A00-DE98-4CCE-8EF3-DBC20C8416FC}" srcId="{7385C3A5-121E-465A-A039-723F8F560CD6}" destId="{0CD33C28-2F96-4006-9157-875E5456D75D}" srcOrd="2" destOrd="0" parTransId="{63B78CAF-61E2-45CF-BED5-409E229191BB}" sibTransId="{3F82ABBF-F0FC-4507-981E-F2F89F592D92}"/>
    <dgm:cxn modelId="{97CABF71-0EF6-462F-B5BE-802653D7FE6D}" srcId="{7385C3A5-121E-465A-A039-723F8F560CD6}" destId="{0978190C-F0ED-4567-9EDC-90C8716FE7ED}" srcOrd="0" destOrd="0" parTransId="{EB1DDC19-F6DD-4087-B2AC-C7826EA906FB}" sibTransId="{B58E0E62-5621-49B6-B4C1-151C8DF0642C}"/>
    <dgm:cxn modelId="{501CB664-4365-4E66-8B9A-1456FBE1C977}" type="presOf" srcId="{49C57DA5-0023-4A7C-9F59-A5D0859D83D8}" destId="{531B40BF-F331-470A-8E72-0AB14E4A880F}" srcOrd="0" destOrd="0" presId="urn:microsoft.com/office/officeart/2005/8/layout/vList5"/>
    <dgm:cxn modelId="{156A6592-6FEF-434B-9B31-E95C2384EB96}" type="presOf" srcId="{95A22A0B-E7F5-42AC-BE36-DACCBAA56484}" destId="{CAA6243E-33D2-44EC-AB3F-0A9BF039F311}" srcOrd="0" destOrd="0" presId="urn:microsoft.com/office/officeart/2005/8/layout/vList5"/>
    <dgm:cxn modelId="{6FED550D-AC9E-44FB-A9CC-5B102DCBF07C}" type="presOf" srcId="{ED1C2A81-3B31-427E-BF71-1722EB8CD0E4}" destId="{CDA12CFC-ABE2-4F47-B822-4E11CC5D6B3F}" srcOrd="0" destOrd="0" presId="urn:microsoft.com/office/officeart/2005/8/layout/vList5"/>
    <dgm:cxn modelId="{61BCF9FF-E046-48E8-96C3-91C798E3ACC9}" type="presOf" srcId="{0CD33C28-2F96-4006-9157-875E5456D75D}" destId="{A36C9070-BDF1-4AD7-B367-75A1C11605F9}" srcOrd="0" destOrd="0" presId="urn:microsoft.com/office/officeart/2005/8/layout/vList5"/>
    <dgm:cxn modelId="{4FC1F3AA-DA1B-4FC6-B9A5-09C9FD688604}" type="presOf" srcId="{56F0B438-F0B8-4343-9D45-41A5AB794C82}" destId="{48908A9B-BC49-4986-92B9-D06C212DA8E2}" srcOrd="0" destOrd="0" presId="urn:microsoft.com/office/officeart/2005/8/layout/vList5"/>
    <dgm:cxn modelId="{4C1B7227-166D-40D4-BA62-7D6C21E506EB}" srcId="{0CD33C28-2F96-4006-9157-875E5456D75D}" destId="{8CA7418B-BD25-4661-B95D-45F5BD365BF3}" srcOrd="0" destOrd="0" parTransId="{0B7104B7-141C-483D-A997-8B908AB40669}" sibTransId="{B0EB4BEB-4DE6-4794-BF65-86E2365C09E1}"/>
    <dgm:cxn modelId="{16637F1A-C7CD-4A67-887C-1B71C17F5E8F}" type="presParOf" srcId="{2C8F0802-8B41-4E76-B07F-9596F6CAB05C}" destId="{0C1AD982-D783-4747-A12A-B486994BAB17}" srcOrd="0" destOrd="0" presId="urn:microsoft.com/office/officeart/2005/8/layout/vList5"/>
    <dgm:cxn modelId="{14ED89B7-488A-4B22-8B32-1BE6E842D04B}" type="presParOf" srcId="{0C1AD982-D783-4747-A12A-B486994BAB17}" destId="{E1EEAB62-E94D-46AC-B768-6F39580784BC}" srcOrd="0" destOrd="0" presId="urn:microsoft.com/office/officeart/2005/8/layout/vList5"/>
    <dgm:cxn modelId="{A656B1E3-AB87-4F78-8DDF-90D4DB56E11B}" type="presParOf" srcId="{0C1AD982-D783-4747-A12A-B486994BAB17}" destId="{48908A9B-BC49-4986-92B9-D06C212DA8E2}" srcOrd="1" destOrd="0" presId="urn:microsoft.com/office/officeart/2005/8/layout/vList5"/>
    <dgm:cxn modelId="{D600D077-79B5-435F-AC41-FDB848935C88}" type="presParOf" srcId="{2C8F0802-8B41-4E76-B07F-9596F6CAB05C}" destId="{B327C167-2264-4DE7-B743-09F016A94BC2}" srcOrd="1" destOrd="0" presId="urn:microsoft.com/office/officeart/2005/8/layout/vList5"/>
    <dgm:cxn modelId="{B1F9AB4A-C194-434F-A632-710E2CDC5875}" type="presParOf" srcId="{2C8F0802-8B41-4E76-B07F-9596F6CAB05C}" destId="{053129FA-0A64-4F91-AB67-9D3D7513E608}" srcOrd="2" destOrd="0" presId="urn:microsoft.com/office/officeart/2005/8/layout/vList5"/>
    <dgm:cxn modelId="{A9241998-0951-440D-B895-078618D90FB6}" type="presParOf" srcId="{053129FA-0A64-4F91-AB67-9D3D7513E608}" destId="{CAA6243E-33D2-44EC-AB3F-0A9BF039F311}" srcOrd="0" destOrd="0" presId="urn:microsoft.com/office/officeart/2005/8/layout/vList5"/>
    <dgm:cxn modelId="{8132BC1C-42FE-4E43-89CD-BC32C63F867D}" type="presParOf" srcId="{053129FA-0A64-4F91-AB67-9D3D7513E608}" destId="{531B40BF-F331-470A-8E72-0AB14E4A880F}" srcOrd="1" destOrd="0" presId="urn:microsoft.com/office/officeart/2005/8/layout/vList5"/>
    <dgm:cxn modelId="{C4089EEA-B97D-4039-896B-7A7BA60517DF}" type="presParOf" srcId="{2C8F0802-8B41-4E76-B07F-9596F6CAB05C}" destId="{09B21B3C-539E-41FE-985F-532EBB3EB5AB}" srcOrd="3" destOrd="0" presId="urn:microsoft.com/office/officeart/2005/8/layout/vList5"/>
    <dgm:cxn modelId="{C0250C91-99B5-442E-A920-146E01BE9582}" type="presParOf" srcId="{2C8F0802-8B41-4E76-B07F-9596F6CAB05C}" destId="{193E84DC-F383-47CE-94EC-F56C267D4829}" srcOrd="4" destOrd="0" presId="urn:microsoft.com/office/officeart/2005/8/layout/vList5"/>
    <dgm:cxn modelId="{349F2E61-F5C6-4131-936C-F053A257F4B4}" type="presParOf" srcId="{193E84DC-F383-47CE-94EC-F56C267D4829}" destId="{A36C9070-BDF1-4AD7-B367-75A1C11605F9}" srcOrd="0" destOrd="0" presId="urn:microsoft.com/office/officeart/2005/8/layout/vList5"/>
    <dgm:cxn modelId="{DFA2C184-AF28-492C-993A-FADD25D3F91F}" type="presParOf" srcId="{193E84DC-F383-47CE-94EC-F56C267D4829}" destId="{BB494BA1-6D78-47A2-A97D-A32582F07C9B}" srcOrd="1" destOrd="0" presId="urn:microsoft.com/office/officeart/2005/8/layout/vList5"/>
    <dgm:cxn modelId="{A1C2320A-80F5-423E-A22D-839335EB1022}" type="presParOf" srcId="{2C8F0802-8B41-4E76-B07F-9596F6CAB05C}" destId="{5C1DE00D-A431-4C50-A0E6-9F6380FB0609}" srcOrd="5" destOrd="0" presId="urn:microsoft.com/office/officeart/2005/8/layout/vList5"/>
    <dgm:cxn modelId="{724686B7-D7C9-47CA-94AB-F4228A97B096}" type="presParOf" srcId="{2C8F0802-8B41-4E76-B07F-9596F6CAB05C}" destId="{7E9BE49A-5EE6-49C0-95FD-98F8D7C60815}" srcOrd="6" destOrd="0" presId="urn:microsoft.com/office/officeart/2005/8/layout/vList5"/>
    <dgm:cxn modelId="{6BE4B2E2-1A76-48C6-B18A-BCD9E7A64540}" type="presParOf" srcId="{7E9BE49A-5EE6-49C0-95FD-98F8D7C60815}" destId="{CDA12CFC-ABE2-4F47-B822-4E11CC5D6B3F}" srcOrd="0" destOrd="0" presId="urn:microsoft.com/office/officeart/2005/8/layout/vList5"/>
    <dgm:cxn modelId="{09EF4AA7-E1C9-46DF-A85E-991513453E10}" type="presParOf" srcId="{7E9BE49A-5EE6-49C0-95FD-98F8D7C60815}" destId="{3572F39D-09B8-4144-B08F-FD281F6ABE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592FD-1C26-4B96-A412-B4BDD1543184}">
      <dsp:nvSpPr>
        <dsp:cNvPr id="0" name=""/>
        <dsp:cNvSpPr/>
      </dsp:nvSpPr>
      <dsp:spPr>
        <a:xfrm>
          <a:off x="0" y="0"/>
          <a:ext cx="9777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5765F-BCEC-44F8-BAC1-54458F2789F1}">
      <dsp:nvSpPr>
        <dsp:cNvPr id="0" name=""/>
        <dsp:cNvSpPr/>
      </dsp:nvSpPr>
      <dsp:spPr>
        <a:xfrm>
          <a:off x="0" y="0"/>
          <a:ext cx="1955409" cy="5055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>
              <a:solidFill>
                <a:schemeClr val="bg1"/>
              </a:solidFill>
            </a:rPr>
            <a:t>内容简介</a:t>
          </a:r>
        </a:p>
      </dsp:txBody>
      <dsp:txXfrm>
        <a:off x="0" y="0"/>
        <a:ext cx="1955409" cy="5055577"/>
      </dsp:txXfrm>
    </dsp:sp>
    <dsp:sp modelId="{F1ECF57B-E581-434D-A341-4357A465F9FD}">
      <dsp:nvSpPr>
        <dsp:cNvPr id="0" name=""/>
        <dsp:cNvSpPr/>
      </dsp:nvSpPr>
      <dsp:spPr>
        <a:xfrm>
          <a:off x="2102065" y="39805"/>
          <a:ext cx="7674982" cy="79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>
              <a:solidFill>
                <a:schemeClr val="bg1"/>
              </a:solidFill>
            </a:rPr>
            <a:t>简单动画</a:t>
          </a:r>
        </a:p>
      </dsp:txBody>
      <dsp:txXfrm>
        <a:off x="2102065" y="39805"/>
        <a:ext cx="7674982" cy="796105"/>
      </dsp:txXfrm>
    </dsp:sp>
    <dsp:sp modelId="{DBE5186E-EED1-4F81-A039-A55FE737A96E}">
      <dsp:nvSpPr>
        <dsp:cNvPr id="0" name=""/>
        <dsp:cNvSpPr/>
      </dsp:nvSpPr>
      <dsp:spPr>
        <a:xfrm>
          <a:off x="1955409" y="835910"/>
          <a:ext cx="782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F9561-29BD-4032-A3A8-A1A231F44BCD}">
      <dsp:nvSpPr>
        <dsp:cNvPr id="0" name=""/>
        <dsp:cNvSpPr/>
      </dsp:nvSpPr>
      <dsp:spPr>
        <a:xfrm>
          <a:off x="2102065" y="875715"/>
          <a:ext cx="7674982" cy="79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>
              <a:solidFill>
                <a:schemeClr val="bg1"/>
              </a:solidFill>
            </a:rPr>
            <a:t>脚本策略</a:t>
          </a:r>
        </a:p>
      </dsp:txBody>
      <dsp:txXfrm>
        <a:off x="2102065" y="875715"/>
        <a:ext cx="7674982" cy="796105"/>
      </dsp:txXfrm>
    </dsp:sp>
    <dsp:sp modelId="{86B075D4-3BEE-43A5-BC27-A1F372510E8F}">
      <dsp:nvSpPr>
        <dsp:cNvPr id="0" name=""/>
        <dsp:cNvSpPr/>
      </dsp:nvSpPr>
      <dsp:spPr>
        <a:xfrm>
          <a:off x="1955409" y="1671821"/>
          <a:ext cx="782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19814-CC1B-4A75-87C1-F18D7CEBCBBD}">
      <dsp:nvSpPr>
        <dsp:cNvPr id="0" name=""/>
        <dsp:cNvSpPr/>
      </dsp:nvSpPr>
      <dsp:spPr>
        <a:xfrm>
          <a:off x="2102065" y="1711626"/>
          <a:ext cx="7674982" cy="79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>
              <a:solidFill>
                <a:schemeClr val="bg1"/>
              </a:solidFill>
            </a:rPr>
            <a:t>安全权限</a:t>
          </a:r>
          <a:endParaRPr lang="en-US" altLang="zh-CN" sz="3500" kern="1200" dirty="0">
            <a:solidFill>
              <a:schemeClr val="bg1"/>
            </a:solidFill>
          </a:endParaRPr>
        </a:p>
      </dsp:txBody>
      <dsp:txXfrm>
        <a:off x="2102065" y="1711626"/>
        <a:ext cx="7674982" cy="796105"/>
      </dsp:txXfrm>
    </dsp:sp>
    <dsp:sp modelId="{903A901E-1F24-4817-B859-B09077FE437A}">
      <dsp:nvSpPr>
        <dsp:cNvPr id="0" name=""/>
        <dsp:cNvSpPr/>
      </dsp:nvSpPr>
      <dsp:spPr>
        <a:xfrm>
          <a:off x="1955409" y="2507731"/>
          <a:ext cx="782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24D26-C2C4-4BF4-959F-DBA02F912C27}">
      <dsp:nvSpPr>
        <dsp:cNvPr id="0" name=""/>
        <dsp:cNvSpPr/>
      </dsp:nvSpPr>
      <dsp:spPr>
        <a:xfrm>
          <a:off x="2102065" y="2547536"/>
          <a:ext cx="7674982" cy="79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chemeClr val="bg1"/>
              </a:solidFill>
            </a:rPr>
            <a:t>报警系统</a:t>
          </a:r>
          <a:endParaRPr lang="en-US" altLang="zh-CN" sz="3500" kern="1200" dirty="0">
            <a:solidFill>
              <a:schemeClr val="bg1"/>
            </a:solidFill>
          </a:endParaRPr>
        </a:p>
      </dsp:txBody>
      <dsp:txXfrm>
        <a:off x="2102065" y="2547536"/>
        <a:ext cx="7674982" cy="796105"/>
      </dsp:txXfrm>
    </dsp:sp>
    <dsp:sp modelId="{CB958212-2782-4EC9-9550-143108D5DCA8}">
      <dsp:nvSpPr>
        <dsp:cNvPr id="0" name=""/>
        <dsp:cNvSpPr/>
      </dsp:nvSpPr>
      <dsp:spPr>
        <a:xfrm>
          <a:off x="1955409" y="3343642"/>
          <a:ext cx="782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23418-08A6-4E52-8FF9-5563B280A0DF}">
      <dsp:nvSpPr>
        <dsp:cNvPr id="0" name=""/>
        <dsp:cNvSpPr/>
      </dsp:nvSpPr>
      <dsp:spPr>
        <a:xfrm>
          <a:off x="2102065" y="3383447"/>
          <a:ext cx="7674982" cy="79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chemeClr val="bg1"/>
              </a:solidFill>
            </a:rPr>
            <a:t>配方管理</a:t>
          </a:r>
          <a:endParaRPr lang="en-US" altLang="zh-CN" sz="3500" kern="1200" dirty="0">
            <a:solidFill>
              <a:schemeClr val="bg1"/>
            </a:solidFill>
          </a:endParaRPr>
        </a:p>
      </dsp:txBody>
      <dsp:txXfrm>
        <a:off x="2102065" y="3383447"/>
        <a:ext cx="7674982" cy="796105"/>
      </dsp:txXfrm>
    </dsp:sp>
    <dsp:sp modelId="{9AF32C49-A918-41EE-BF8D-498F86502CEF}">
      <dsp:nvSpPr>
        <dsp:cNvPr id="0" name=""/>
        <dsp:cNvSpPr/>
      </dsp:nvSpPr>
      <dsp:spPr>
        <a:xfrm>
          <a:off x="1955409" y="4179552"/>
          <a:ext cx="782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F1E85-804F-4D26-91DC-ADA1ED305B9D}">
      <dsp:nvSpPr>
        <dsp:cNvPr id="0" name=""/>
        <dsp:cNvSpPr/>
      </dsp:nvSpPr>
      <dsp:spPr>
        <a:xfrm>
          <a:off x="2102065" y="4219357"/>
          <a:ext cx="7674982" cy="79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chemeClr val="bg1"/>
              </a:solidFill>
            </a:rPr>
            <a:t>多  语  言</a:t>
          </a:r>
          <a:endParaRPr lang="en-US" altLang="zh-CN" sz="3500" kern="1200" dirty="0">
            <a:solidFill>
              <a:schemeClr val="bg1"/>
            </a:solidFill>
          </a:endParaRPr>
        </a:p>
      </dsp:txBody>
      <dsp:txXfrm>
        <a:off x="2102065" y="4219357"/>
        <a:ext cx="7674982" cy="796105"/>
      </dsp:txXfrm>
    </dsp:sp>
    <dsp:sp modelId="{3B5DF2F1-A2CC-421C-8123-8508954471D5}">
      <dsp:nvSpPr>
        <dsp:cNvPr id="0" name=""/>
        <dsp:cNvSpPr/>
      </dsp:nvSpPr>
      <dsp:spPr>
        <a:xfrm>
          <a:off x="1955409" y="5015463"/>
          <a:ext cx="7821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69690-ED5D-40D2-8A8B-F756D40F1504}">
      <dsp:nvSpPr>
        <dsp:cNvPr id="0" name=""/>
        <dsp:cNvSpPr/>
      </dsp:nvSpPr>
      <dsp:spPr>
        <a:xfrm rot="16200000">
          <a:off x="-198304" y="199847"/>
          <a:ext cx="1913947" cy="151425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0904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/>
            <a:t>1</a:t>
          </a:r>
          <a:endParaRPr lang="zh-CN" alt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/>
            <a:t>闪烁</a:t>
          </a:r>
        </a:p>
      </dsp:txBody>
      <dsp:txXfrm rot="5400000">
        <a:off x="1544" y="382788"/>
        <a:ext cx="1514251" cy="1148369"/>
      </dsp:txXfrm>
    </dsp:sp>
    <dsp:sp modelId="{CC7A0F53-5696-4F52-B618-C659218ED5BA}">
      <dsp:nvSpPr>
        <dsp:cNvPr id="0" name=""/>
        <dsp:cNvSpPr/>
      </dsp:nvSpPr>
      <dsp:spPr>
        <a:xfrm rot="16200000">
          <a:off x="1429516" y="199847"/>
          <a:ext cx="1913947" cy="1514251"/>
        </a:xfrm>
        <a:prstGeom prst="flowChartManualOperati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0904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/>
            <a:t>2</a:t>
          </a:r>
          <a:endParaRPr lang="zh-CN" alt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/>
            <a:t>移动</a:t>
          </a:r>
        </a:p>
      </dsp:txBody>
      <dsp:txXfrm rot="5400000">
        <a:off x="1629364" y="382788"/>
        <a:ext cx="1514251" cy="1148369"/>
      </dsp:txXfrm>
    </dsp:sp>
    <dsp:sp modelId="{F03D5362-349D-4714-8EC0-D4B09EC25670}">
      <dsp:nvSpPr>
        <dsp:cNvPr id="0" name=""/>
        <dsp:cNvSpPr/>
      </dsp:nvSpPr>
      <dsp:spPr>
        <a:xfrm rot="16200000">
          <a:off x="3057336" y="199847"/>
          <a:ext cx="1913947" cy="1514251"/>
        </a:xfrm>
        <a:prstGeom prst="flowChartManualOperati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0904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/>
            <a:t>3</a:t>
          </a:r>
          <a:endParaRPr lang="zh-CN" alt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/>
            <a:t>旋转</a:t>
          </a:r>
        </a:p>
      </dsp:txBody>
      <dsp:txXfrm rot="5400000">
        <a:off x="3257184" y="382788"/>
        <a:ext cx="1514251" cy="1148369"/>
      </dsp:txXfrm>
    </dsp:sp>
    <dsp:sp modelId="{B53D9D37-6C96-48E1-8D52-B6C9498E2E1A}">
      <dsp:nvSpPr>
        <dsp:cNvPr id="0" name=""/>
        <dsp:cNvSpPr/>
      </dsp:nvSpPr>
      <dsp:spPr>
        <a:xfrm rot="16200000">
          <a:off x="4685157" y="199847"/>
          <a:ext cx="1913947" cy="1514251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0904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/>
            <a:t>4</a:t>
          </a:r>
          <a:endParaRPr lang="zh-CN" alt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/>
            <a:t>大小变化</a:t>
          </a:r>
        </a:p>
      </dsp:txBody>
      <dsp:txXfrm rot="5400000">
        <a:off x="4885005" y="382788"/>
        <a:ext cx="1514251" cy="1148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08A9B-BC49-4986-92B9-D06C212DA8E2}">
      <dsp:nvSpPr>
        <dsp:cNvPr id="0" name=""/>
        <dsp:cNvSpPr/>
      </dsp:nvSpPr>
      <dsp:spPr>
        <a:xfrm rot="5400000">
          <a:off x="4388804" y="-2271708"/>
          <a:ext cx="784589" cy="55282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700" kern="1200" dirty="0"/>
            <a:t>编辑环境</a:t>
          </a:r>
        </a:p>
      </dsp:txBody>
      <dsp:txXfrm rot="-5400000">
        <a:off x="2016983" y="138413"/>
        <a:ext cx="5489931" cy="707989"/>
      </dsp:txXfrm>
    </dsp:sp>
    <dsp:sp modelId="{E1EEAB62-E94D-46AC-B768-6F39580784BC}">
      <dsp:nvSpPr>
        <dsp:cNvPr id="0" name=""/>
        <dsp:cNvSpPr/>
      </dsp:nvSpPr>
      <dsp:spPr>
        <a:xfrm>
          <a:off x="1064006" y="2039"/>
          <a:ext cx="952977" cy="980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/>
            <a:t>1</a:t>
          </a:r>
          <a:endParaRPr lang="zh-CN" altLang="en-US" sz="4900" kern="1200" dirty="0"/>
        </a:p>
      </dsp:txBody>
      <dsp:txXfrm>
        <a:off x="1110527" y="48560"/>
        <a:ext cx="859935" cy="887694"/>
      </dsp:txXfrm>
    </dsp:sp>
    <dsp:sp modelId="{531B40BF-F331-470A-8E72-0AB14E4A880F}">
      <dsp:nvSpPr>
        <dsp:cNvPr id="0" name=""/>
        <dsp:cNvSpPr/>
      </dsp:nvSpPr>
      <dsp:spPr>
        <a:xfrm rot="5400000">
          <a:off x="4398071" y="-1241934"/>
          <a:ext cx="784589" cy="55282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700" kern="1200" dirty="0"/>
            <a:t>基本语句</a:t>
          </a:r>
        </a:p>
      </dsp:txBody>
      <dsp:txXfrm rot="-5400000">
        <a:off x="2026250" y="1168187"/>
        <a:ext cx="5489931" cy="707989"/>
      </dsp:txXfrm>
    </dsp:sp>
    <dsp:sp modelId="{CAA6243E-33D2-44EC-AB3F-0A9BF039F311}">
      <dsp:nvSpPr>
        <dsp:cNvPr id="0" name=""/>
        <dsp:cNvSpPr/>
      </dsp:nvSpPr>
      <dsp:spPr>
        <a:xfrm>
          <a:off x="1064006" y="1031812"/>
          <a:ext cx="962243" cy="980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/>
            <a:t>2</a:t>
          </a:r>
          <a:endParaRPr lang="zh-CN" altLang="en-US" sz="4900" kern="1200" dirty="0"/>
        </a:p>
      </dsp:txBody>
      <dsp:txXfrm>
        <a:off x="1110979" y="1078785"/>
        <a:ext cx="868297" cy="886790"/>
      </dsp:txXfrm>
    </dsp:sp>
    <dsp:sp modelId="{3572F39D-09B8-4144-B08F-FD281F6ABE8A}">
      <dsp:nvSpPr>
        <dsp:cNvPr id="0" name=""/>
        <dsp:cNvSpPr/>
      </dsp:nvSpPr>
      <dsp:spPr>
        <a:xfrm rot="5400000">
          <a:off x="4388804" y="-212161"/>
          <a:ext cx="784589" cy="55282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700" kern="1200" dirty="0"/>
            <a:t>语言要素</a:t>
          </a:r>
        </a:p>
      </dsp:txBody>
      <dsp:txXfrm rot="-5400000">
        <a:off x="2016983" y="2197960"/>
        <a:ext cx="5489931" cy="707989"/>
      </dsp:txXfrm>
    </dsp:sp>
    <dsp:sp modelId="{CDA12CFC-ABE2-4F47-B822-4E11CC5D6B3F}">
      <dsp:nvSpPr>
        <dsp:cNvPr id="0" name=""/>
        <dsp:cNvSpPr/>
      </dsp:nvSpPr>
      <dsp:spPr>
        <a:xfrm>
          <a:off x="1064006" y="2061585"/>
          <a:ext cx="952977" cy="980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/>
            <a:t>3</a:t>
          </a:r>
          <a:endParaRPr lang="zh-CN" altLang="en-US" sz="4900" kern="1200" dirty="0"/>
        </a:p>
      </dsp:txBody>
      <dsp:txXfrm>
        <a:off x="1110527" y="2108106"/>
        <a:ext cx="859935" cy="887694"/>
      </dsp:txXfrm>
    </dsp:sp>
    <dsp:sp modelId="{FA074B04-3774-40EA-9CAC-1937622BABEF}">
      <dsp:nvSpPr>
        <dsp:cNvPr id="0" name=""/>
        <dsp:cNvSpPr/>
      </dsp:nvSpPr>
      <dsp:spPr>
        <a:xfrm rot="5400000">
          <a:off x="4417444" y="817612"/>
          <a:ext cx="784589" cy="55282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700" kern="1200" dirty="0"/>
            <a:t>运行策略</a:t>
          </a:r>
        </a:p>
      </dsp:txBody>
      <dsp:txXfrm rot="-5400000">
        <a:off x="2045623" y="3227733"/>
        <a:ext cx="5489931" cy="707989"/>
      </dsp:txXfrm>
    </dsp:sp>
    <dsp:sp modelId="{9C178AE1-E936-442D-BF32-8F8CD7A2C20B}">
      <dsp:nvSpPr>
        <dsp:cNvPr id="0" name=""/>
        <dsp:cNvSpPr/>
      </dsp:nvSpPr>
      <dsp:spPr>
        <a:xfrm>
          <a:off x="1064006" y="3091359"/>
          <a:ext cx="981616" cy="980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/>
            <a:t>4</a:t>
          </a:r>
          <a:endParaRPr lang="zh-CN" altLang="en-US" sz="4900" kern="1200" dirty="0"/>
        </a:p>
      </dsp:txBody>
      <dsp:txXfrm>
        <a:off x="1111882" y="3139235"/>
        <a:ext cx="885864" cy="884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08A9B-BC49-4986-92B9-D06C212DA8E2}">
      <dsp:nvSpPr>
        <dsp:cNvPr id="0" name=""/>
        <dsp:cNvSpPr/>
      </dsp:nvSpPr>
      <dsp:spPr>
        <a:xfrm rot="5400000">
          <a:off x="4910001" y="-2645897"/>
          <a:ext cx="570104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700" kern="1200" dirty="0"/>
            <a:t>TPC</a:t>
          </a:r>
          <a:r>
            <a:rPr lang="zh-CN" altLang="en-US" sz="2700" kern="1200" dirty="0"/>
            <a:t>密码控制</a:t>
          </a:r>
        </a:p>
      </dsp:txBody>
      <dsp:txXfrm rot="-5400000">
        <a:off x="2191617" y="100317"/>
        <a:ext cx="5979042" cy="514444"/>
      </dsp:txXfrm>
    </dsp:sp>
    <dsp:sp modelId="{E1EEAB62-E94D-46AC-B768-6F39580784BC}">
      <dsp:nvSpPr>
        <dsp:cNvPr id="0" name=""/>
        <dsp:cNvSpPr/>
      </dsp:nvSpPr>
      <dsp:spPr>
        <a:xfrm>
          <a:off x="1156129" y="1223"/>
          <a:ext cx="1035487" cy="71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/>
            <a:t>1</a:t>
          </a:r>
          <a:endParaRPr lang="zh-CN" altLang="en-US" sz="3600" kern="1200" dirty="0"/>
        </a:p>
      </dsp:txBody>
      <dsp:txXfrm>
        <a:off x="1190917" y="36011"/>
        <a:ext cx="965911" cy="643054"/>
      </dsp:txXfrm>
    </dsp:sp>
    <dsp:sp modelId="{531B40BF-F331-470A-8E72-0AB14E4A880F}">
      <dsp:nvSpPr>
        <dsp:cNvPr id="0" name=""/>
        <dsp:cNvSpPr/>
      </dsp:nvSpPr>
      <dsp:spPr>
        <a:xfrm rot="5400000">
          <a:off x="4920070" y="-1897635"/>
          <a:ext cx="570104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700" kern="1200" dirty="0"/>
            <a:t>工程密码</a:t>
          </a:r>
        </a:p>
      </dsp:txBody>
      <dsp:txXfrm rot="-5400000">
        <a:off x="2201686" y="848579"/>
        <a:ext cx="5979042" cy="514444"/>
      </dsp:txXfrm>
    </dsp:sp>
    <dsp:sp modelId="{CAA6243E-33D2-44EC-AB3F-0A9BF039F311}">
      <dsp:nvSpPr>
        <dsp:cNvPr id="0" name=""/>
        <dsp:cNvSpPr/>
      </dsp:nvSpPr>
      <dsp:spPr>
        <a:xfrm>
          <a:off x="1156129" y="749485"/>
          <a:ext cx="1045556" cy="71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/>
            <a:t>2</a:t>
          </a:r>
          <a:endParaRPr lang="zh-CN" altLang="en-US" sz="3600" kern="1200" dirty="0"/>
        </a:p>
      </dsp:txBody>
      <dsp:txXfrm>
        <a:off x="1190917" y="784273"/>
        <a:ext cx="975980" cy="643054"/>
      </dsp:txXfrm>
    </dsp:sp>
    <dsp:sp modelId="{BB494BA1-6D78-47A2-A97D-A32582F07C9B}">
      <dsp:nvSpPr>
        <dsp:cNvPr id="0" name=""/>
        <dsp:cNvSpPr/>
      </dsp:nvSpPr>
      <dsp:spPr>
        <a:xfrm rot="5400000">
          <a:off x="4920070" y="-1149373"/>
          <a:ext cx="570104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700" kern="1200" dirty="0"/>
            <a:t>工程期限</a:t>
          </a:r>
        </a:p>
      </dsp:txBody>
      <dsp:txXfrm rot="-5400000">
        <a:off x="2201686" y="1596841"/>
        <a:ext cx="5979042" cy="514444"/>
      </dsp:txXfrm>
    </dsp:sp>
    <dsp:sp modelId="{A36C9070-BDF1-4AD7-B367-75A1C11605F9}">
      <dsp:nvSpPr>
        <dsp:cNvPr id="0" name=""/>
        <dsp:cNvSpPr/>
      </dsp:nvSpPr>
      <dsp:spPr>
        <a:xfrm>
          <a:off x="1156129" y="1497747"/>
          <a:ext cx="1045556" cy="71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/>
            <a:t>3</a:t>
          </a:r>
          <a:endParaRPr lang="zh-CN" altLang="en-US" sz="3600" kern="1200" dirty="0"/>
        </a:p>
      </dsp:txBody>
      <dsp:txXfrm>
        <a:off x="1190917" y="1532535"/>
        <a:ext cx="975980" cy="643054"/>
      </dsp:txXfrm>
    </dsp:sp>
    <dsp:sp modelId="{3572F39D-09B8-4144-B08F-FD281F6ABE8A}">
      <dsp:nvSpPr>
        <dsp:cNvPr id="0" name=""/>
        <dsp:cNvSpPr/>
      </dsp:nvSpPr>
      <dsp:spPr>
        <a:xfrm rot="5400000">
          <a:off x="4910001" y="-401112"/>
          <a:ext cx="570104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700" kern="1200" dirty="0"/>
            <a:t>工程保护</a:t>
          </a:r>
        </a:p>
      </dsp:txBody>
      <dsp:txXfrm rot="-5400000">
        <a:off x="2191617" y="2345102"/>
        <a:ext cx="5979042" cy="514444"/>
      </dsp:txXfrm>
    </dsp:sp>
    <dsp:sp modelId="{CDA12CFC-ABE2-4F47-B822-4E11CC5D6B3F}">
      <dsp:nvSpPr>
        <dsp:cNvPr id="0" name=""/>
        <dsp:cNvSpPr/>
      </dsp:nvSpPr>
      <dsp:spPr>
        <a:xfrm>
          <a:off x="1156129" y="2246009"/>
          <a:ext cx="1035487" cy="71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/>
            <a:t>4</a:t>
          </a:r>
          <a:endParaRPr lang="zh-CN" altLang="en-US" sz="3600" kern="1200" dirty="0"/>
        </a:p>
      </dsp:txBody>
      <dsp:txXfrm>
        <a:off x="1190917" y="2280797"/>
        <a:ext cx="965911" cy="643054"/>
      </dsp:txXfrm>
    </dsp:sp>
    <dsp:sp modelId="{FA074B04-3774-40EA-9CAC-1937622BABEF}">
      <dsp:nvSpPr>
        <dsp:cNvPr id="0" name=""/>
        <dsp:cNvSpPr/>
      </dsp:nvSpPr>
      <dsp:spPr>
        <a:xfrm rot="5400000">
          <a:off x="4941120" y="347149"/>
          <a:ext cx="570104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700" kern="1200" dirty="0"/>
            <a:t>用户权限</a:t>
          </a:r>
        </a:p>
      </dsp:txBody>
      <dsp:txXfrm rot="-5400000">
        <a:off x="2222736" y="3093363"/>
        <a:ext cx="5979042" cy="514444"/>
      </dsp:txXfrm>
    </dsp:sp>
    <dsp:sp modelId="{9C178AE1-E936-442D-BF32-8F8CD7A2C20B}">
      <dsp:nvSpPr>
        <dsp:cNvPr id="0" name=""/>
        <dsp:cNvSpPr/>
      </dsp:nvSpPr>
      <dsp:spPr>
        <a:xfrm>
          <a:off x="1156129" y="2994271"/>
          <a:ext cx="1066606" cy="71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/>
            <a:t>5</a:t>
          </a:r>
          <a:endParaRPr lang="zh-CN" altLang="en-US" sz="3600" kern="1200" dirty="0"/>
        </a:p>
      </dsp:txBody>
      <dsp:txXfrm>
        <a:off x="1190917" y="3029059"/>
        <a:ext cx="997030" cy="643054"/>
      </dsp:txXfrm>
    </dsp:sp>
    <dsp:sp modelId="{7F5EB496-C902-459C-92A1-85547E84BB5F}">
      <dsp:nvSpPr>
        <dsp:cNvPr id="0" name=""/>
        <dsp:cNvSpPr/>
      </dsp:nvSpPr>
      <dsp:spPr>
        <a:xfrm rot="5400000">
          <a:off x="4910001" y="1095411"/>
          <a:ext cx="570104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700" kern="1200" dirty="0"/>
            <a:t>输入安全</a:t>
          </a:r>
        </a:p>
      </dsp:txBody>
      <dsp:txXfrm rot="-5400000">
        <a:off x="2191617" y="3841625"/>
        <a:ext cx="5979042" cy="514444"/>
      </dsp:txXfrm>
    </dsp:sp>
    <dsp:sp modelId="{4B836187-6628-4CC0-B923-0F01716CF3A2}">
      <dsp:nvSpPr>
        <dsp:cNvPr id="0" name=""/>
        <dsp:cNvSpPr/>
      </dsp:nvSpPr>
      <dsp:spPr>
        <a:xfrm>
          <a:off x="1156129" y="3742532"/>
          <a:ext cx="1035487" cy="71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/>
            <a:t>6</a:t>
          </a:r>
          <a:endParaRPr lang="zh-CN" altLang="en-US" sz="3600" kern="1200" dirty="0"/>
        </a:p>
      </dsp:txBody>
      <dsp:txXfrm>
        <a:off x="1190917" y="3777320"/>
        <a:ext cx="965911" cy="6430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08A9B-BC49-4986-92B9-D06C212DA8E2}">
      <dsp:nvSpPr>
        <dsp:cNvPr id="0" name=""/>
        <dsp:cNvSpPr/>
      </dsp:nvSpPr>
      <dsp:spPr>
        <a:xfrm rot="5400000">
          <a:off x="4852555" y="-2573355"/>
          <a:ext cx="684995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300" kern="1200" dirty="0"/>
            <a:t>报警设置</a:t>
          </a:r>
        </a:p>
      </dsp:txBody>
      <dsp:txXfrm rot="-5400000">
        <a:off x="2191617" y="121022"/>
        <a:ext cx="5973433" cy="618117"/>
      </dsp:txXfrm>
    </dsp:sp>
    <dsp:sp modelId="{E1EEAB62-E94D-46AC-B768-6F39580784BC}">
      <dsp:nvSpPr>
        <dsp:cNvPr id="0" name=""/>
        <dsp:cNvSpPr/>
      </dsp:nvSpPr>
      <dsp:spPr>
        <a:xfrm>
          <a:off x="1156129" y="1958"/>
          <a:ext cx="1035487" cy="856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300" kern="1200" dirty="0"/>
            <a:t>1</a:t>
          </a:r>
          <a:endParaRPr lang="zh-CN" altLang="en-US" sz="4300" kern="1200" dirty="0"/>
        </a:p>
      </dsp:txBody>
      <dsp:txXfrm>
        <a:off x="1197927" y="43756"/>
        <a:ext cx="951891" cy="772648"/>
      </dsp:txXfrm>
    </dsp:sp>
    <dsp:sp modelId="{531B40BF-F331-470A-8E72-0AB14E4A880F}">
      <dsp:nvSpPr>
        <dsp:cNvPr id="0" name=""/>
        <dsp:cNvSpPr/>
      </dsp:nvSpPr>
      <dsp:spPr>
        <a:xfrm rot="5400000">
          <a:off x="4862624" y="-1674299"/>
          <a:ext cx="684995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300" kern="1200" dirty="0"/>
            <a:t>统一编辑</a:t>
          </a:r>
        </a:p>
      </dsp:txBody>
      <dsp:txXfrm rot="-5400000">
        <a:off x="2201686" y="1020078"/>
        <a:ext cx="5973433" cy="618117"/>
      </dsp:txXfrm>
    </dsp:sp>
    <dsp:sp modelId="{CAA6243E-33D2-44EC-AB3F-0A9BF039F311}">
      <dsp:nvSpPr>
        <dsp:cNvPr id="0" name=""/>
        <dsp:cNvSpPr/>
      </dsp:nvSpPr>
      <dsp:spPr>
        <a:xfrm>
          <a:off x="1156129" y="901014"/>
          <a:ext cx="1045556" cy="856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300" kern="1200" dirty="0"/>
            <a:t>2</a:t>
          </a:r>
          <a:endParaRPr lang="zh-CN" altLang="en-US" sz="4300" kern="1200" dirty="0"/>
        </a:p>
      </dsp:txBody>
      <dsp:txXfrm>
        <a:off x="1197927" y="942812"/>
        <a:ext cx="961960" cy="772648"/>
      </dsp:txXfrm>
    </dsp:sp>
    <dsp:sp modelId="{BB494BA1-6D78-47A2-A97D-A32582F07C9B}">
      <dsp:nvSpPr>
        <dsp:cNvPr id="0" name=""/>
        <dsp:cNvSpPr/>
      </dsp:nvSpPr>
      <dsp:spPr>
        <a:xfrm rot="5400000">
          <a:off x="4862624" y="-775242"/>
          <a:ext cx="684995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300" kern="1200" dirty="0"/>
            <a:t>报警构件</a:t>
          </a:r>
        </a:p>
      </dsp:txBody>
      <dsp:txXfrm rot="-5400000">
        <a:off x="2201686" y="1919135"/>
        <a:ext cx="5973433" cy="618117"/>
      </dsp:txXfrm>
    </dsp:sp>
    <dsp:sp modelId="{A36C9070-BDF1-4AD7-B367-75A1C11605F9}">
      <dsp:nvSpPr>
        <dsp:cNvPr id="0" name=""/>
        <dsp:cNvSpPr/>
      </dsp:nvSpPr>
      <dsp:spPr>
        <a:xfrm>
          <a:off x="1156129" y="1800071"/>
          <a:ext cx="1045556" cy="856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300" kern="1200" dirty="0"/>
            <a:t>3</a:t>
          </a:r>
          <a:endParaRPr lang="zh-CN" altLang="en-US" sz="4300" kern="1200" dirty="0"/>
        </a:p>
      </dsp:txBody>
      <dsp:txXfrm>
        <a:off x="1197927" y="1841869"/>
        <a:ext cx="961960" cy="772648"/>
      </dsp:txXfrm>
    </dsp:sp>
    <dsp:sp modelId="{3572F39D-09B8-4144-B08F-FD281F6ABE8A}">
      <dsp:nvSpPr>
        <dsp:cNvPr id="0" name=""/>
        <dsp:cNvSpPr/>
      </dsp:nvSpPr>
      <dsp:spPr>
        <a:xfrm rot="5400000">
          <a:off x="4852555" y="123813"/>
          <a:ext cx="684995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300" kern="1200" dirty="0"/>
            <a:t>多状态报警</a:t>
          </a:r>
        </a:p>
      </dsp:txBody>
      <dsp:txXfrm rot="-5400000">
        <a:off x="2191617" y="2818191"/>
        <a:ext cx="5973433" cy="618117"/>
      </dsp:txXfrm>
    </dsp:sp>
    <dsp:sp modelId="{CDA12CFC-ABE2-4F47-B822-4E11CC5D6B3F}">
      <dsp:nvSpPr>
        <dsp:cNvPr id="0" name=""/>
        <dsp:cNvSpPr/>
      </dsp:nvSpPr>
      <dsp:spPr>
        <a:xfrm>
          <a:off x="1156129" y="2699127"/>
          <a:ext cx="1035487" cy="856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300" kern="1200" dirty="0"/>
            <a:t>4</a:t>
          </a:r>
          <a:endParaRPr lang="zh-CN" altLang="en-US" sz="4300" kern="1200" dirty="0"/>
        </a:p>
      </dsp:txBody>
      <dsp:txXfrm>
        <a:off x="1197927" y="2740925"/>
        <a:ext cx="951891" cy="772648"/>
      </dsp:txXfrm>
    </dsp:sp>
    <dsp:sp modelId="{FA074B04-3774-40EA-9CAC-1937622BABEF}">
      <dsp:nvSpPr>
        <dsp:cNvPr id="0" name=""/>
        <dsp:cNvSpPr/>
      </dsp:nvSpPr>
      <dsp:spPr>
        <a:xfrm rot="5400000">
          <a:off x="4883675" y="1022870"/>
          <a:ext cx="684995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300" kern="1200" dirty="0"/>
            <a:t>弹窗报警</a:t>
          </a:r>
        </a:p>
      </dsp:txBody>
      <dsp:txXfrm rot="-5400000">
        <a:off x="2222737" y="3717248"/>
        <a:ext cx="5973433" cy="618117"/>
      </dsp:txXfrm>
    </dsp:sp>
    <dsp:sp modelId="{9C178AE1-E936-442D-BF32-8F8CD7A2C20B}">
      <dsp:nvSpPr>
        <dsp:cNvPr id="0" name=""/>
        <dsp:cNvSpPr/>
      </dsp:nvSpPr>
      <dsp:spPr>
        <a:xfrm>
          <a:off x="1156129" y="3598184"/>
          <a:ext cx="1066606" cy="856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300" kern="1200" dirty="0"/>
            <a:t>5</a:t>
          </a:r>
          <a:endParaRPr lang="zh-CN" altLang="en-US" sz="4300" kern="1200" dirty="0"/>
        </a:p>
      </dsp:txBody>
      <dsp:txXfrm>
        <a:off x="1197927" y="3639982"/>
        <a:ext cx="983010" cy="772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08A9B-BC49-4986-92B9-D06C212DA8E2}">
      <dsp:nvSpPr>
        <dsp:cNvPr id="0" name=""/>
        <dsp:cNvSpPr/>
      </dsp:nvSpPr>
      <dsp:spPr>
        <a:xfrm rot="5400000">
          <a:off x="4773385" y="-2461558"/>
          <a:ext cx="864385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4100" kern="1200" dirty="0"/>
            <a:t>配方组态</a:t>
          </a:r>
        </a:p>
      </dsp:txBody>
      <dsp:txXfrm rot="-5400000">
        <a:off x="2202142" y="151881"/>
        <a:ext cx="5964676" cy="779993"/>
      </dsp:txXfrm>
    </dsp:sp>
    <dsp:sp modelId="{E1EEAB62-E94D-46AC-B768-6F39580784BC}">
      <dsp:nvSpPr>
        <dsp:cNvPr id="0" name=""/>
        <dsp:cNvSpPr/>
      </dsp:nvSpPr>
      <dsp:spPr>
        <a:xfrm>
          <a:off x="1166654" y="1637"/>
          <a:ext cx="1035487" cy="1080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400" kern="1200" dirty="0"/>
            <a:t>1</a:t>
          </a:r>
          <a:endParaRPr lang="zh-CN" altLang="en-US" sz="5400" kern="1200" dirty="0"/>
        </a:p>
      </dsp:txBody>
      <dsp:txXfrm>
        <a:off x="1217202" y="52185"/>
        <a:ext cx="934391" cy="979385"/>
      </dsp:txXfrm>
    </dsp:sp>
    <dsp:sp modelId="{531B40BF-F331-470A-8E72-0AB14E4A880F}">
      <dsp:nvSpPr>
        <dsp:cNvPr id="0" name=""/>
        <dsp:cNvSpPr/>
      </dsp:nvSpPr>
      <dsp:spPr>
        <a:xfrm rot="5400000">
          <a:off x="4783454" y="-1327052"/>
          <a:ext cx="864385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4100" kern="1200" dirty="0"/>
            <a:t>配方构件</a:t>
          </a:r>
        </a:p>
      </dsp:txBody>
      <dsp:txXfrm rot="-5400000">
        <a:off x="2212211" y="1286387"/>
        <a:ext cx="5964676" cy="779993"/>
      </dsp:txXfrm>
    </dsp:sp>
    <dsp:sp modelId="{CAA6243E-33D2-44EC-AB3F-0A9BF039F311}">
      <dsp:nvSpPr>
        <dsp:cNvPr id="0" name=""/>
        <dsp:cNvSpPr/>
      </dsp:nvSpPr>
      <dsp:spPr>
        <a:xfrm>
          <a:off x="1166654" y="1136143"/>
          <a:ext cx="1045556" cy="1080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400" kern="1200" dirty="0"/>
            <a:t>2</a:t>
          </a:r>
          <a:endParaRPr lang="zh-CN" altLang="en-US" sz="5400" kern="1200" dirty="0"/>
        </a:p>
      </dsp:txBody>
      <dsp:txXfrm>
        <a:off x="1217694" y="1187183"/>
        <a:ext cx="943476" cy="978401"/>
      </dsp:txXfrm>
    </dsp:sp>
    <dsp:sp modelId="{BB494BA1-6D78-47A2-A97D-A32582F07C9B}">
      <dsp:nvSpPr>
        <dsp:cNvPr id="0" name=""/>
        <dsp:cNvSpPr/>
      </dsp:nvSpPr>
      <dsp:spPr>
        <a:xfrm rot="5400000">
          <a:off x="4783454" y="-192546"/>
          <a:ext cx="864385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4100" kern="1200" dirty="0"/>
            <a:t>配方函数</a:t>
          </a:r>
        </a:p>
      </dsp:txBody>
      <dsp:txXfrm rot="-5400000">
        <a:off x="2212211" y="2420893"/>
        <a:ext cx="5964676" cy="779993"/>
      </dsp:txXfrm>
    </dsp:sp>
    <dsp:sp modelId="{A36C9070-BDF1-4AD7-B367-75A1C11605F9}">
      <dsp:nvSpPr>
        <dsp:cNvPr id="0" name=""/>
        <dsp:cNvSpPr/>
      </dsp:nvSpPr>
      <dsp:spPr>
        <a:xfrm>
          <a:off x="1166654" y="2270649"/>
          <a:ext cx="1045556" cy="1080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400" kern="1200" dirty="0"/>
            <a:t>3</a:t>
          </a:r>
          <a:endParaRPr lang="zh-CN" altLang="en-US" sz="5400" kern="1200" dirty="0"/>
        </a:p>
      </dsp:txBody>
      <dsp:txXfrm>
        <a:off x="1217694" y="2321689"/>
        <a:ext cx="943476" cy="9784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08A9B-BC49-4986-92B9-D06C212DA8E2}">
      <dsp:nvSpPr>
        <dsp:cNvPr id="0" name=""/>
        <dsp:cNvSpPr/>
      </dsp:nvSpPr>
      <dsp:spPr>
        <a:xfrm rot="5400000">
          <a:off x="4812878" y="-2510519"/>
          <a:ext cx="785400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700" kern="1200" dirty="0"/>
            <a:t>多语言中心</a:t>
          </a:r>
        </a:p>
      </dsp:txBody>
      <dsp:txXfrm rot="-5400000">
        <a:off x="2202142" y="138557"/>
        <a:ext cx="5968532" cy="708720"/>
      </dsp:txXfrm>
    </dsp:sp>
    <dsp:sp modelId="{E1EEAB62-E94D-46AC-B768-6F39580784BC}">
      <dsp:nvSpPr>
        <dsp:cNvPr id="0" name=""/>
        <dsp:cNvSpPr/>
      </dsp:nvSpPr>
      <dsp:spPr>
        <a:xfrm>
          <a:off x="1166654" y="2041"/>
          <a:ext cx="1035487" cy="981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/>
            <a:t>1</a:t>
          </a:r>
          <a:endParaRPr lang="zh-CN" altLang="en-US" sz="4900" kern="1200" dirty="0"/>
        </a:p>
      </dsp:txBody>
      <dsp:txXfrm>
        <a:off x="1214579" y="49966"/>
        <a:ext cx="939637" cy="885901"/>
      </dsp:txXfrm>
    </dsp:sp>
    <dsp:sp modelId="{531B40BF-F331-470A-8E72-0AB14E4A880F}">
      <dsp:nvSpPr>
        <dsp:cNvPr id="0" name=""/>
        <dsp:cNvSpPr/>
      </dsp:nvSpPr>
      <dsp:spPr>
        <a:xfrm rot="5400000">
          <a:off x="4822947" y="-1479680"/>
          <a:ext cx="785400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700" kern="1200" dirty="0"/>
            <a:t>多语言编辑</a:t>
          </a:r>
        </a:p>
      </dsp:txBody>
      <dsp:txXfrm rot="-5400000">
        <a:off x="2212211" y="1169396"/>
        <a:ext cx="5968532" cy="708720"/>
      </dsp:txXfrm>
    </dsp:sp>
    <dsp:sp modelId="{CAA6243E-33D2-44EC-AB3F-0A9BF039F311}">
      <dsp:nvSpPr>
        <dsp:cNvPr id="0" name=""/>
        <dsp:cNvSpPr/>
      </dsp:nvSpPr>
      <dsp:spPr>
        <a:xfrm>
          <a:off x="1166654" y="1032879"/>
          <a:ext cx="1045556" cy="981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/>
            <a:t>2</a:t>
          </a:r>
          <a:endParaRPr lang="zh-CN" altLang="en-US" sz="4900" kern="1200" dirty="0"/>
        </a:p>
      </dsp:txBody>
      <dsp:txXfrm>
        <a:off x="1214579" y="1080804"/>
        <a:ext cx="949706" cy="885901"/>
      </dsp:txXfrm>
    </dsp:sp>
    <dsp:sp modelId="{BB494BA1-6D78-47A2-A97D-A32582F07C9B}">
      <dsp:nvSpPr>
        <dsp:cNvPr id="0" name=""/>
        <dsp:cNvSpPr/>
      </dsp:nvSpPr>
      <dsp:spPr>
        <a:xfrm rot="5400000">
          <a:off x="4822947" y="-448842"/>
          <a:ext cx="785400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700" kern="1200" dirty="0"/>
            <a:t>语种配置</a:t>
          </a:r>
        </a:p>
      </dsp:txBody>
      <dsp:txXfrm rot="-5400000">
        <a:off x="2212211" y="2200234"/>
        <a:ext cx="5968532" cy="708720"/>
      </dsp:txXfrm>
    </dsp:sp>
    <dsp:sp modelId="{A36C9070-BDF1-4AD7-B367-75A1C11605F9}">
      <dsp:nvSpPr>
        <dsp:cNvPr id="0" name=""/>
        <dsp:cNvSpPr/>
      </dsp:nvSpPr>
      <dsp:spPr>
        <a:xfrm>
          <a:off x="1166654" y="2063718"/>
          <a:ext cx="1045556" cy="981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/>
            <a:t>3</a:t>
          </a:r>
          <a:endParaRPr lang="zh-CN" altLang="en-US" sz="4900" kern="1200" dirty="0"/>
        </a:p>
      </dsp:txBody>
      <dsp:txXfrm>
        <a:off x="1214579" y="2111643"/>
        <a:ext cx="949706" cy="885901"/>
      </dsp:txXfrm>
    </dsp:sp>
    <dsp:sp modelId="{3572F39D-09B8-4144-B08F-FD281F6ABE8A}">
      <dsp:nvSpPr>
        <dsp:cNvPr id="0" name=""/>
        <dsp:cNvSpPr/>
      </dsp:nvSpPr>
      <dsp:spPr>
        <a:xfrm rot="5400000">
          <a:off x="4812878" y="581996"/>
          <a:ext cx="785400" cy="6006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700" kern="1200" dirty="0"/>
            <a:t>多语言说明</a:t>
          </a:r>
        </a:p>
      </dsp:txBody>
      <dsp:txXfrm rot="-5400000">
        <a:off x="2202142" y="3231072"/>
        <a:ext cx="5968532" cy="708720"/>
      </dsp:txXfrm>
    </dsp:sp>
    <dsp:sp modelId="{CDA12CFC-ABE2-4F47-B822-4E11CC5D6B3F}">
      <dsp:nvSpPr>
        <dsp:cNvPr id="0" name=""/>
        <dsp:cNvSpPr/>
      </dsp:nvSpPr>
      <dsp:spPr>
        <a:xfrm>
          <a:off x="1166654" y="3094557"/>
          <a:ext cx="1035487" cy="981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/>
            <a:t>4</a:t>
          </a:r>
          <a:endParaRPr lang="zh-CN" altLang="en-US" sz="4900" kern="1200" dirty="0"/>
        </a:p>
      </dsp:txBody>
      <dsp:txXfrm>
        <a:off x="1214579" y="3142482"/>
        <a:ext cx="939637" cy="885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8AF2-A8B5-4335-9A6F-3ACAC8F49C10}" type="datetimeFigureOut">
              <a:rPr lang="zh-CN" altLang="en-US" smtClean="0"/>
              <a:pPr/>
              <a:t>2019/1/10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DA59E-0E1F-4F9A-81F2-FFE7F6BE45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32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433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85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372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782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853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919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956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900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033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496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05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人的眼睛看到一幅画或一个物体后，在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0.34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秒内不会消失。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492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1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009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01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068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389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61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498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465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06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87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444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245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271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1554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669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577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305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901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3018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929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62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4054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2932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9415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253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3426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0910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7189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软件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6701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95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502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46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0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56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A59E-0E1F-4F9A-81F2-FFE7F6BE45E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88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43DE-409B-43EF-8FA5-2BEEEDDDDD3D}" type="datetimeFigureOut">
              <a:rPr lang="zh-CN" altLang="en-US" smtClean="0"/>
              <a:pPr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63D-BF4E-45E2-A18B-72E93A068F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36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43DE-409B-43EF-8FA5-2BEEEDDDDD3D}" type="datetimeFigureOut">
              <a:rPr lang="zh-CN" altLang="en-US" smtClean="0"/>
              <a:pPr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63D-BF4E-45E2-A18B-72E93A068F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44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43DE-409B-43EF-8FA5-2BEEEDDDDD3D}" type="datetimeFigureOut">
              <a:rPr lang="zh-CN" altLang="en-US" smtClean="0"/>
              <a:pPr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63D-BF4E-45E2-A18B-72E93A068F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54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18000">
              <a:schemeClr val="accent1">
                <a:lumMod val="40000"/>
                <a:lumOff val="60000"/>
              </a:schemeClr>
            </a:gs>
            <a:gs pos="6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9" y="-13648"/>
            <a:ext cx="12205649" cy="1089954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-13648" y="-13648"/>
            <a:ext cx="12205648" cy="1089954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D:\百度网盘\工作目录\11_市场\昆仑通态图标\TP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574" y="207329"/>
            <a:ext cx="200112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百度网盘\工作目录\11_市场\昆仑通态图标\标准标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5" y="238326"/>
            <a:ext cx="218546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6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43DE-409B-43EF-8FA5-2BEEEDDDDD3D}" type="datetimeFigureOut">
              <a:rPr lang="zh-CN" altLang="en-US" smtClean="0"/>
              <a:pPr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63D-BF4E-45E2-A18B-72E93A068F4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5150" y="-165065"/>
            <a:ext cx="15430499" cy="124137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3648" y="-13648"/>
            <a:ext cx="12205648" cy="1089954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0178" y1="14286" x2="30178" y2="1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901" y="235078"/>
            <a:ext cx="1609725" cy="5334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文本框 9"/>
          <p:cNvSpPr txBox="1"/>
          <p:nvPr userDrawn="1"/>
        </p:nvSpPr>
        <p:spPr>
          <a:xfrm>
            <a:off x="7888406" y="448425"/>
            <a:ext cx="4080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做神州工控先锋、创民族软件精华</a:t>
            </a:r>
          </a:p>
        </p:txBody>
      </p:sp>
    </p:spTree>
    <p:extLst>
      <p:ext uri="{BB962C8B-B14F-4D97-AF65-F5344CB8AC3E}">
        <p14:creationId xmlns:p14="http://schemas.microsoft.com/office/powerpoint/2010/main" val="101561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43DE-409B-43EF-8FA5-2BEEEDDDDD3D}" type="datetimeFigureOut">
              <a:rPr lang="zh-CN" altLang="en-US" smtClean="0"/>
              <a:pPr/>
              <a:t>2019/1/10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63D-BF4E-45E2-A18B-72E93A068F4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5150" y="-165065"/>
            <a:ext cx="15430499" cy="124137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13648" y="-13648"/>
            <a:ext cx="12205648" cy="1089954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0178" y1="14286" x2="30178" y2="1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901" y="235078"/>
            <a:ext cx="1609725" cy="5334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文本框 10"/>
          <p:cNvSpPr txBox="1"/>
          <p:nvPr userDrawn="1"/>
        </p:nvSpPr>
        <p:spPr>
          <a:xfrm>
            <a:off x="7888406" y="448425"/>
            <a:ext cx="4080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做神州工控先锋、创民族软件精华</a:t>
            </a:r>
          </a:p>
        </p:txBody>
      </p:sp>
    </p:spTree>
    <p:extLst>
      <p:ext uri="{BB962C8B-B14F-4D97-AF65-F5344CB8AC3E}">
        <p14:creationId xmlns:p14="http://schemas.microsoft.com/office/powerpoint/2010/main" val="201222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43DE-409B-43EF-8FA5-2BEEEDDDDD3D}" type="datetimeFigureOut">
              <a:rPr lang="zh-CN" altLang="en-US" smtClean="0"/>
              <a:pPr/>
              <a:t>2019/1/10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63D-BF4E-45E2-A18B-72E93A068F4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5150" y="-165065"/>
            <a:ext cx="15430499" cy="124137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13648" y="-13648"/>
            <a:ext cx="12205648" cy="1089954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0178" y1="14286" x2="30178" y2="1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901" y="235078"/>
            <a:ext cx="1609725" cy="5334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文本框 12"/>
          <p:cNvSpPr txBox="1"/>
          <p:nvPr userDrawn="1"/>
        </p:nvSpPr>
        <p:spPr>
          <a:xfrm>
            <a:off x="7888406" y="448425"/>
            <a:ext cx="4080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做神州工控先锋、创民族软件精华</a:t>
            </a:r>
          </a:p>
        </p:txBody>
      </p:sp>
    </p:spTree>
    <p:extLst>
      <p:ext uri="{BB962C8B-B14F-4D97-AF65-F5344CB8AC3E}">
        <p14:creationId xmlns:p14="http://schemas.microsoft.com/office/powerpoint/2010/main" val="245539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43DE-409B-43EF-8FA5-2BEEEDDDDD3D}" type="datetimeFigureOut">
              <a:rPr lang="zh-CN" altLang="en-US" smtClean="0"/>
              <a:pPr/>
              <a:t>2019/1/10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63D-BF4E-45E2-A18B-72E93A068F4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5150" y="-165065"/>
            <a:ext cx="15430499" cy="124137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13648" y="-13648"/>
            <a:ext cx="12205648" cy="1089954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0178" y1="14286" x2="30178" y2="1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901" y="235078"/>
            <a:ext cx="1609725" cy="5334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文本框 8"/>
          <p:cNvSpPr txBox="1"/>
          <p:nvPr userDrawn="1"/>
        </p:nvSpPr>
        <p:spPr>
          <a:xfrm>
            <a:off x="7888406" y="448425"/>
            <a:ext cx="4080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做神州工控先锋、创民族软件精华</a:t>
            </a:r>
          </a:p>
        </p:txBody>
      </p:sp>
    </p:spTree>
    <p:extLst>
      <p:ext uri="{BB962C8B-B14F-4D97-AF65-F5344CB8AC3E}">
        <p14:creationId xmlns:p14="http://schemas.microsoft.com/office/powerpoint/2010/main" val="195989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43DE-409B-43EF-8FA5-2BEEEDDDDD3D}" type="datetimeFigureOut">
              <a:rPr lang="zh-CN" altLang="en-US" smtClean="0"/>
              <a:pPr/>
              <a:t>2019/1/10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63D-BF4E-45E2-A18B-72E93A068F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90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43DE-409B-43EF-8FA5-2BEEEDDDDD3D}" type="datetimeFigureOut">
              <a:rPr lang="zh-CN" altLang="en-US" smtClean="0"/>
              <a:pPr/>
              <a:t>2019/1/10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63D-BF4E-45E2-A18B-72E93A068F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6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43DE-409B-43EF-8FA5-2BEEEDDDDD3D}" type="datetimeFigureOut">
              <a:rPr lang="zh-CN" altLang="en-US" smtClean="0"/>
              <a:pPr/>
              <a:t>2019/1/10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F63D-BF4E-45E2-A18B-72E93A068F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4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43DE-409B-43EF-8FA5-2BEEEDDDDD3D}" type="datetimeFigureOut">
              <a:rPr lang="zh-CN" altLang="en-US" smtClean="0"/>
              <a:pPr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F63D-BF4E-45E2-A18B-72E93A068F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32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889662" y="1459242"/>
            <a:ext cx="7109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noProof="1">
                <a:solidFill>
                  <a:schemeClr val="tx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McgsPro</a:t>
            </a:r>
            <a:r>
              <a:rPr lang="zh-CN" altLang="en-US" sz="7200" noProof="1">
                <a:solidFill>
                  <a:schemeClr val="tx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中级教程</a:t>
            </a:r>
            <a:endParaRPr lang="zh-CN" altLang="en-US" sz="72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5"/>
          <p:cNvSpPr txBox="1"/>
          <p:nvPr/>
        </p:nvSpPr>
        <p:spPr>
          <a:xfrm>
            <a:off x="7246767" y="4977193"/>
            <a:ext cx="5505068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昆仑通态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369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A302477-492E-4974-A2A0-AC47B9037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9" y="3429000"/>
            <a:ext cx="3973510" cy="16637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9775CB7-6B7D-406B-AD29-00BB2F1B9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292" y="2439267"/>
            <a:ext cx="3944807" cy="37377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2EACE6C-8582-4FB9-BE51-E858F51E2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802" y="2408645"/>
            <a:ext cx="3997815" cy="379897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B7D1774-A209-493E-9C42-ADE8CAFA7D13}"/>
              </a:ext>
            </a:extLst>
          </p:cNvPr>
          <p:cNvSpPr txBox="1"/>
          <p:nvPr/>
        </p:nvSpPr>
        <p:spPr>
          <a:xfrm>
            <a:off x="213360" y="1223322"/>
            <a:ext cx="118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、大小变化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3345EB5-0488-4410-9867-D4ACC9A9900E}"/>
              </a:ext>
            </a:extLst>
          </p:cNvPr>
          <p:cNvSpPr txBox="1"/>
          <p:nvPr/>
        </p:nvSpPr>
        <p:spPr>
          <a:xfrm>
            <a:off x="3604903" y="279625"/>
            <a:ext cx="4982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简单动画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327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">
            <a:extLst>
              <a:ext uri="{FF2B5EF4-FFF2-40B4-BE49-F238E27FC236}">
                <a16:creationId xmlns:a16="http://schemas.microsoft.com/office/drawing/2014/main" xmlns="" id="{EDB640BE-092C-48B0-A247-44FA0229B86C}"/>
              </a:ext>
            </a:extLst>
          </p:cNvPr>
          <p:cNvSpPr txBox="1"/>
          <p:nvPr/>
        </p:nvSpPr>
        <p:spPr>
          <a:xfrm>
            <a:off x="47295" y="1128559"/>
            <a:ext cx="12097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第二章</a:t>
            </a:r>
            <a:r>
              <a:rPr lang="en-US" altLang="zh-CN" sz="44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策略和脚本</a:t>
            </a:r>
            <a:endParaRPr lang="en-US" altLang="zh-CN" sz="44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xmlns="" id="{520A12C8-3A72-427A-971B-518534A90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845677"/>
              </p:ext>
            </p:extLst>
          </p:nvPr>
        </p:nvGraphicFramePr>
        <p:xfrm>
          <a:off x="1777069" y="2371725"/>
          <a:ext cx="8637861" cy="407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67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430B6E4-9C91-4C7E-BFD5-D77F36AF650F}"/>
              </a:ext>
            </a:extLst>
          </p:cNvPr>
          <p:cNvSpPr txBox="1"/>
          <p:nvPr/>
        </p:nvSpPr>
        <p:spPr>
          <a:xfrm>
            <a:off x="121025" y="1901910"/>
            <a:ext cx="31991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脚本程序编辑环境主要由</a:t>
            </a: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：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/>
            </a:r>
            <a:b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+mn-ea"/>
              </a:rPr>
            </a:br>
            <a:r>
              <a:rPr lang="zh-CN" altLang="zh-CN" sz="28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脚本编辑框、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/>
            </a:r>
            <a:b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+mn-ea"/>
              </a:rPr>
            </a:br>
            <a:r>
              <a:rPr lang="zh-CN" altLang="zh-CN" sz="28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编辑功能按钮、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/>
            </a:r>
            <a:b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+mn-ea"/>
              </a:rPr>
            </a:br>
            <a:r>
              <a:rPr lang="zh-CN" altLang="zh-CN" sz="28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对象和函数列表、脚本语句和表达式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4</a:t>
            </a:r>
            <a:r>
              <a:rPr lang="zh-CN" altLang="zh-CN" sz="28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个部分构成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E30590B-8A99-487D-8DDF-73347374A2A5}"/>
              </a:ext>
            </a:extLst>
          </p:cNvPr>
          <p:cNvSpPr txBox="1"/>
          <p:nvPr/>
        </p:nvSpPr>
        <p:spPr>
          <a:xfrm>
            <a:off x="242430" y="1165350"/>
            <a:ext cx="1170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</a:t>
            </a:r>
            <a:r>
              <a:rPr lang="zh-CN" altLang="en-US" sz="3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、脚本程序编辑器</a:t>
            </a:r>
            <a:endParaRPr lang="en-US" altLang="zh-CN" sz="32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AB48F91-28EA-4797-8CB5-40D0B812F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210" y="1891401"/>
            <a:ext cx="8900750" cy="4935070"/>
          </a:xfrm>
          <a:prstGeom prst="rect">
            <a:avLst/>
          </a:prstGeom>
        </p:spPr>
      </p:pic>
      <p:sp>
        <p:nvSpPr>
          <p:cNvPr id="8" name="文本框 1">
            <a:extLst>
              <a:ext uri="{FF2B5EF4-FFF2-40B4-BE49-F238E27FC236}">
                <a16:creationId xmlns:a16="http://schemas.microsoft.com/office/drawing/2014/main" xmlns="" id="{42EDA7FF-BB36-46F5-90BC-AAB01E166ECE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策略和脚本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110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C666CEA-5D59-4EFD-A660-CACD1EDEB970}"/>
              </a:ext>
            </a:extLst>
          </p:cNvPr>
          <p:cNvSpPr txBox="1"/>
          <p:nvPr/>
        </p:nvSpPr>
        <p:spPr>
          <a:xfrm>
            <a:off x="242430" y="1742589"/>
            <a:ext cx="11707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脚本程序是为了实现流程的控制及对象操作处理，包括如下语句： 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赋值语句、条件语句、循环语句、退出语句、注释语句、声明语句、跳出语句。如图下图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所示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。 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4D5943F-354F-4B02-B11C-4F4DB147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535" y="2752262"/>
            <a:ext cx="7698536" cy="36380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0D228D4-A41B-4D32-9A2E-C30BBAB0FF9D}"/>
              </a:ext>
            </a:extLst>
          </p:cNvPr>
          <p:cNvSpPr txBox="1"/>
          <p:nvPr/>
        </p:nvSpPr>
        <p:spPr>
          <a:xfrm>
            <a:off x="204330" y="1157814"/>
            <a:ext cx="1170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2</a:t>
            </a:r>
            <a:r>
              <a:rPr lang="zh-CN" altLang="en-US" sz="3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、脚本逻辑控制语句</a:t>
            </a:r>
            <a:endParaRPr lang="en-US" altLang="zh-CN" sz="32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xmlns="" id="{861D0E64-C798-497A-81B6-C90A5894F22B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策略和脚本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16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C666CEA-5D59-4EFD-A660-CACD1EDEB970}"/>
              </a:ext>
            </a:extLst>
          </p:cNvPr>
          <p:cNvSpPr txBox="1"/>
          <p:nvPr/>
        </p:nvSpPr>
        <p:spPr>
          <a:xfrm>
            <a:off x="242430" y="1536174"/>
            <a:ext cx="1194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 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赋值语句：把“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=”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右边表达式的运算值赋给左边的数据对象：</a:t>
            </a:r>
            <a:endParaRPr lang="en-US" altLang="zh-CN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E7E34F1-7B2E-4590-919F-5A366A7BC27E}"/>
              </a:ext>
            </a:extLst>
          </p:cNvPr>
          <p:cNvSpPr txBox="1"/>
          <p:nvPr/>
        </p:nvSpPr>
        <p:spPr>
          <a:xfrm>
            <a:off x="242430" y="1936284"/>
            <a:ext cx="1194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如 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A=B/2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，表示把 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 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的值除以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后赋值给 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8A4C5E6-A62A-418D-821A-F8939F322CF3}"/>
              </a:ext>
            </a:extLst>
          </p:cNvPr>
          <p:cNvSpPr txBox="1"/>
          <p:nvPr/>
        </p:nvSpPr>
        <p:spPr>
          <a:xfrm>
            <a:off x="242430" y="2376643"/>
            <a:ext cx="1194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条件语句：</a:t>
            </a:r>
            <a:endParaRPr lang="en-US" altLang="zh-CN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54EE974-6B7A-4723-BC50-CC2C858623D7}"/>
              </a:ext>
            </a:extLst>
          </p:cNvPr>
          <p:cNvSpPr txBox="1"/>
          <p:nvPr/>
        </p:nvSpPr>
        <p:spPr>
          <a:xfrm>
            <a:off x="1721606" y="2830411"/>
            <a:ext cx="539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IF 〖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表达式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〗  THEN 〖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赋值语句或退出语句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〗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CB5BA08-E737-494F-B581-1A69566386E8}"/>
              </a:ext>
            </a:extLst>
          </p:cNvPr>
          <p:cNvSpPr txBox="1"/>
          <p:nvPr/>
        </p:nvSpPr>
        <p:spPr>
          <a:xfrm>
            <a:off x="1721606" y="3363918"/>
            <a:ext cx="3361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IF 〖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表达式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〗  THEN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〖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语句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〗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ENDIF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A817F23-76FE-4017-A37A-311281FC39F3}"/>
              </a:ext>
            </a:extLst>
          </p:cNvPr>
          <p:cNvSpPr txBox="1"/>
          <p:nvPr/>
        </p:nvSpPr>
        <p:spPr>
          <a:xfrm>
            <a:off x="8795658" y="2776753"/>
            <a:ext cx="3191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IF 〖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表达式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〗  THEN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〖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语句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〗 </a:t>
            </a:r>
          </a:p>
          <a:p>
            <a:r>
              <a:rPr lang="en-US" altLang="zh-CN" sz="20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ElSE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〖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语句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〗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ENDIF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0E8A991-7A1E-4F04-A13F-9C3B720DE989}"/>
              </a:ext>
            </a:extLst>
          </p:cNvPr>
          <p:cNvSpPr txBox="1"/>
          <p:nvPr/>
        </p:nvSpPr>
        <p:spPr>
          <a:xfrm>
            <a:off x="430688" y="2848736"/>
            <a:ext cx="131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形式一：</a:t>
            </a:r>
            <a:endParaRPr lang="en-US" altLang="zh-CN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32E32906-0987-48DF-9D6B-F8B77C136D09}"/>
              </a:ext>
            </a:extLst>
          </p:cNvPr>
          <p:cNvSpPr txBox="1"/>
          <p:nvPr/>
        </p:nvSpPr>
        <p:spPr>
          <a:xfrm>
            <a:off x="430688" y="3340251"/>
            <a:ext cx="131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形式二：</a:t>
            </a:r>
            <a:endParaRPr lang="en-US" altLang="zh-CN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CD58FCA8-4E56-40A1-ACDE-211987EC1ED6}"/>
              </a:ext>
            </a:extLst>
          </p:cNvPr>
          <p:cNvSpPr txBox="1"/>
          <p:nvPr/>
        </p:nvSpPr>
        <p:spPr>
          <a:xfrm>
            <a:off x="7478229" y="2830411"/>
            <a:ext cx="131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形式三：</a:t>
            </a:r>
            <a:endParaRPr lang="en-US" altLang="zh-CN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4094AA22-B094-4D68-9B7A-EAD329745879}"/>
              </a:ext>
            </a:extLst>
          </p:cNvPr>
          <p:cNvSpPr txBox="1"/>
          <p:nvPr/>
        </p:nvSpPr>
        <p:spPr>
          <a:xfrm>
            <a:off x="242430" y="4596583"/>
            <a:ext cx="1194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 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循环语句：</a:t>
            </a:r>
            <a:endParaRPr lang="en-US" altLang="zh-CN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CE33150B-F0C9-41AC-AEF6-E89C1CD1F639}"/>
              </a:ext>
            </a:extLst>
          </p:cNvPr>
          <p:cNvSpPr txBox="1"/>
          <p:nvPr/>
        </p:nvSpPr>
        <p:spPr>
          <a:xfrm>
            <a:off x="1721606" y="5106423"/>
            <a:ext cx="3361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WHILE 〖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条件表达式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〗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ENDWHILE</a:t>
            </a:r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xmlns="" id="{719FFB0B-F5E1-406D-8C0A-62E036024AAA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策略和脚本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976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C666CEA-5D59-4EFD-A660-CACD1EDEB970}"/>
              </a:ext>
            </a:extLst>
          </p:cNvPr>
          <p:cNvSpPr txBox="1"/>
          <p:nvPr/>
        </p:nvSpPr>
        <p:spPr>
          <a:xfrm>
            <a:off x="255877" y="2118923"/>
            <a:ext cx="1194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跳出语句为“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Break”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，用于跳出当前循环，必须在循环语句中使用。</a:t>
            </a:r>
            <a:endParaRPr lang="en-US" altLang="zh-CN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8A4C5E6-A62A-418D-821A-F8939F322CF3}"/>
              </a:ext>
            </a:extLst>
          </p:cNvPr>
          <p:cNvSpPr txBox="1"/>
          <p:nvPr/>
        </p:nvSpPr>
        <p:spPr>
          <a:xfrm>
            <a:off x="255877" y="2715186"/>
            <a:ext cx="1949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5.  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退出语句：</a:t>
            </a:r>
            <a:endParaRPr lang="en-US" altLang="zh-CN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A817F23-76FE-4017-A37A-311281FC39F3}"/>
              </a:ext>
            </a:extLst>
          </p:cNvPr>
          <p:cNvSpPr txBox="1"/>
          <p:nvPr/>
        </p:nvSpPr>
        <p:spPr>
          <a:xfrm>
            <a:off x="605118" y="3179044"/>
            <a:ext cx="1136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退出语句为“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EXIT”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，用于中断脚本程序的运行，停止执行其后面的语句。一般在条件语句中使用退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出语句，以便在某种条件下，停止并退出脚本程序的执行。</a:t>
            </a:r>
            <a:endParaRPr lang="en-US" altLang="zh-CN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7D6A91B-1793-48F9-B331-9CD78EC8241E}"/>
              </a:ext>
            </a:extLst>
          </p:cNvPr>
          <p:cNvSpPr txBox="1"/>
          <p:nvPr/>
        </p:nvSpPr>
        <p:spPr>
          <a:xfrm>
            <a:off x="255876" y="1675213"/>
            <a:ext cx="1949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  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跳出语句：</a:t>
            </a:r>
            <a:endParaRPr lang="en-US" altLang="zh-CN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6F07C37C-9657-45C9-8F84-DA373EF7CFDC}"/>
              </a:ext>
            </a:extLst>
          </p:cNvPr>
          <p:cNvSpPr txBox="1"/>
          <p:nvPr/>
        </p:nvSpPr>
        <p:spPr>
          <a:xfrm>
            <a:off x="255877" y="4394388"/>
            <a:ext cx="632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注释语句为单引号“，用于注释所做程序的意思</a:t>
            </a:r>
            <a:endParaRPr lang="en-US" altLang="zh-CN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9C8D1D4B-44C6-40BF-B501-B153A5D51AC6}"/>
              </a:ext>
            </a:extLst>
          </p:cNvPr>
          <p:cNvSpPr txBox="1"/>
          <p:nvPr/>
        </p:nvSpPr>
        <p:spPr>
          <a:xfrm>
            <a:off x="255876" y="3950678"/>
            <a:ext cx="1949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6.  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注释语句：</a:t>
            </a:r>
            <a:endParaRPr lang="en-US" altLang="zh-CN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B52E6257-0600-4840-8E8D-5218B108B4DC}"/>
              </a:ext>
            </a:extLst>
          </p:cNvPr>
          <p:cNvSpPr txBox="1"/>
          <p:nvPr/>
        </p:nvSpPr>
        <p:spPr>
          <a:xfrm>
            <a:off x="255876" y="4874865"/>
            <a:ext cx="1949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7.  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声明语句：</a:t>
            </a:r>
            <a:endParaRPr lang="en-US" altLang="zh-CN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4456FA9-0C58-4DF2-92CA-C18FB094C8EB}"/>
              </a:ext>
            </a:extLst>
          </p:cNvPr>
          <p:cNvSpPr txBox="1"/>
          <p:nvPr/>
        </p:nvSpPr>
        <p:spPr>
          <a:xfrm>
            <a:off x="300958" y="5315001"/>
            <a:ext cx="3019186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声明语句为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DIM…AS</a:t>
            </a:r>
          </a:p>
        </p:txBody>
      </p:sp>
      <p:sp>
        <p:nvSpPr>
          <p:cNvPr id="13" name="文本框 1">
            <a:extLst>
              <a:ext uri="{FF2B5EF4-FFF2-40B4-BE49-F238E27FC236}">
                <a16:creationId xmlns:a16="http://schemas.microsoft.com/office/drawing/2014/main" xmlns="" id="{5A75BF03-194C-4D18-AC92-D1B9ACE905AD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策略和脚本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67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C666CEA-5D59-4EFD-A660-CACD1EDEB970}"/>
              </a:ext>
            </a:extLst>
          </p:cNvPr>
          <p:cNvSpPr txBox="1"/>
          <p:nvPr/>
        </p:nvSpPr>
        <p:spPr>
          <a:xfrm>
            <a:off x="99228" y="2000066"/>
            <a:ext cx="11707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所有能够在脚本中使用的对象名称（如窗口、变量、策略），需要遵守如下规则：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/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/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 不能用以下的关键字命名：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if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then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else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endif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while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break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 err="1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endwhile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and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or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 err="1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xor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not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exit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break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byte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integer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single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float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string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，以及</a:t>
            </a:r>
            <a:r>
              <a:rPr lang="zh-CN" altLang="en-US" sz="2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窗口的名字和配方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/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 不能以数字开头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/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3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 不能含有以下的特殊字符：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`~!@#$%^&amp;*()-=+\\|]}[{‘\“;:/?.&gt;,&lt;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～！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＃￥％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……—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＊（）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＋｜？，。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《》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／。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/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4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 不能为空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/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5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 不能为“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_”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3D8A1F8-C08A-4E2D-9531-22A3401B954A}"/>
              </a:ext>
            </a:extLst>
          </p:cNvPr>
          <p:cNvSpPr txBox="1"/>
          <p:nvPr/>
        </p:nvSpPr>
        <p:spPr>
          <a:xfrm>
            <a:off x="280529" y="1267232"/>
            <a:ext cx="1170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3</a:t>
            </a:r>
            <a:r>
              <a:rPr lang="zh-CN" altLang="en-US" sz="3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+mj-lt"/>
                <a:ea typeface="Arial Unicode MS"/>
              </a:rPr>
              <a:t>语言要素（变量）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892F9D4-D12C-45F9-9C5E-5B55418259A1}"/>
              </a:ext>
            </a:extLst>
          </p:cNvPr>
          <p:cNvSpPr txBox="1"/>
          <p:nvPr/>
        </p:nvSpPr>
        <p:spPr>
          <a:xfrm>
            <a:off x="189878" y="5179928"/>
            <a:ext cx="11525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McgsPro</a:t>
            </a:r>
            <a:r>
              <a:rPr lang="en-US" altLang="zh-CN" sz="28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组态件引入了临时变量和数组，临时变量和数组只在当前脚本中有效，不同的脚本可以使用相同名称的临时变量和数组。目前临时变量和数组支持字节型、整型、数值型、字符型四种数据类型</a:t>
            </a:r>
            <a:endParaRPr lang="en-US" altLang="zh-CN" sz="28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531A770-CA41-443C-8A17-F3E609103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032" y="1852007"/>
            <a:ext cx="7751530" cy="4882280"/>
          </a:xfrm>
          <a:prstGeom prst="rect">
            <a:avLst/>
          </a:prstGeom>
        </p:spPr>
      </p:pic>
      <p:sp>
        <p:nvSpPr>
          <p:cNvPr id="8" name="文本框 1">
            <a:extLst>
              <a:ext uri="{FF2B5EF4-FFF2-40B4-BE49-F238E27FC236}">
                <a16:creationId xmlns:a16="http://schemas.microsoft.com/office/drawing/2014/main" xmlns="" id="{02646D16-97C5-4F29-AD63-43987C33077B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策略和脚本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30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C666CEA-5D59-4EFD-A660-CACD1EDEB970}"/>
              </a:ext>
            </a:extLst>
          </p:cNvPr>
          <p:cNvSpPr txBox="1"/>
          <p:nvPr/>
        </p:nvSpPr>
        <p:spPr>
          <a:xfrm>
            <a:off x="1028652" y="2000066"/>
            <a:ext cx="1017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脚本语言是一种语法上类似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Basic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的编程语言，基本运算如下：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E9A1E8B-4CD9-4C03-B828-4CB205419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594" y="2642251"/>
            <a:ext cx="4954613" cy="41380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19D982D-60F3-4E61-B582-90C972C17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53" y="2642251"/>
            <a:ext cx="4865367" cy="326456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397AF39A-888A-4F33-9EB1-047623579EA7}"/>
              </a:ext>
            </a:extLst>
          </p:cNvPr>
          <p:cNvSpPr txBox="1"/>
          <p:nvPr/>
        </p:nvSpPr>
        <p:spPr>
          <a:xfrm>
            <a:off x="280529" y="1267232"/>
            <a:ext cx="1170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3</a:t>
            </a:r>
            <a:r>
              <a:rPr lang="zh-CN" altLang="en-US" sz="3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</a:t>
            </a: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+mj-lt"/>
                <a:ea typeface="Arial Unicode MS"/>
              </a:rPr>
              <a:t>语言要素（运算符）</a:t>
            </a:r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xmlns="" id="{54F990BD-2D1C-47F3-A282-0776A0DC7F85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策略和脚本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850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7D6A91B-1793-48F9-B331-9CD78EC8241E}"/>
              </a:ext>
            </a:extLst>
          </p:cNvPr>
          <p:cNvSpPr txBox="1"/>
          <p:nvPr/>
        </p:nvSpPr>
        <p:spPr>
          <a:xfrm>
            <a:off x="1" y="2001531"/>
            <a:ext cx="3320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       根据运行策略的不同作用和功能</a:t>
            </a:r>
            <a:r>
              <a:rPr lang="en-US" altLang="zh-CN" sz="2000" dirty="0" err="1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McgsPro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组态件把运行策略分为后台任务、启动策略、退出策略、循环策略、用户策略、报警策略、事件策略及热键策略八种。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8D69D7E-2F7A-4262-9A06-1E86A232D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685" y="2006324"/>
            <a:ext cx="8418785" cy="48397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0890161-8613-4024-AAB6-CF3D2F039477}"/>
              </a:ext>
            </a:extLst>
          </p:cNvPr>
          <p:cNvSpPr txBox="1"/>
          <p:nvPr/>
        </p:nvSpPr>
        <p:spPr>
          <a:xfrm>
            <a:off x="204330" y="1157814"/>
            <a:ext cx="1170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4</a:t>
            </a:r>
            <a:r>
              <a:rPr lang="zh-CN" altLang="en-US" sz="3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、运行策略</a:t>
            </a:r>
            <a:endParaRPr lang="en-US" altLang="zh-CN" sz="32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xmlns="" id="{D15CF0E9-293A-4E4B-80F0-D807FBF21388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策略和脚本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1623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7D6A91B-1793-48F9-B331-9CD78EC8241E}"/>
              </a:ext>
            </a:extLst>
          </p:cNvPr>
          <p:cNvSpPr txBox="1"/>
          <p:nvPr/>
        </p:nvSpPr>
        <p:spPr>
          <a:xfrm>
            <a:off x="237678" y="1436374"/>
            <a:ext cx="200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1. 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循环策略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C93204E-897A-4DBC-8EB5-C776CD0F4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08" y="1836484"/>
            <a:ext cx="4933114" cy="46578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F751714-9CBC-47D3-A50E-38748E0420C8}"/>
              </a:ext>
            </a:extLst>
          </p:cNvPr>
          <p:cNvSpPr txBox="1"/>
          <p:nvPr/>
        </p:nvSpPr>
        <p:spPr>
          <a:xfrm>
            <a:off x="605118" y="2296986"/>
            <a:ext cx="5849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循环策略由用户在组态时创建，在系统运行时按照设定的时间循环运行。在一个应用系统中，用户可以定义多个循环策略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A615776-1390-41E5-8969-2D788194CDF0}"/>
              </a:ext>
            </a:extLst>
          </p:cNvPr>
          <p:cNvSpPr txBox="1"/>
          <p:nvPr/>
        </p:nvSpPr>
        <p:spPr>
          <a:xfrm>
            <a:off x="605118" y="4390865"/>
            <a:ext cx="5849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策略执行方式：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A. 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定时循环：按设定的时间间隔循环执行，直接用 </a:t>
            </a:r>
            <a:r>
              <a:rPr lang="en-US" altLang="zh-CN" sz="2000" dirty="0" err="1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ms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来设置循环时间。最小循环时间间隔为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100ms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，当设定值小于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100ms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时按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100ms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计算。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B. 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固定时刻：策略在固定的时刻执行。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0" name="文本框 1">
            <a:extLst>
              <a:ext uri="{FF2B5EF4-FFF2-40B4-BE49-F238E27FC236}">
                <a16:creationId xmlns:a16="http://schemas.microsoft.com/office/drawing/2014/main" xmlns="" id="{9BB14D7F-BC99-494C-BEC3-5CD0F1F818A7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策略和脚本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653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xmlns="" id="{9985889A-7EB9-44F4-ADFF-53F8237E5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690071"/>
              </p:ext>
            </p:extLst>
          </p:nvPr>
        </p:nvGraphicFramePr>
        <p:xfrm>
          <a:off x="870437" y="1512276"/>
          <a:ext cx="9777048" cy="5055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716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7D6A91B-1793-48F9-B331-9CD78EC8241E}"/>
              </a:ext>
            </a:extLst>
          </p:cNvPr>
          <p:cNvSpPr txBox="1"/>
          <p:nvPr/>
        </p:nvSpPr>
        <p:spPr>
          <a:xfrm>
            <a:off x="237678" y="1436374"/>
            <a:ext cx="200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2. 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用户策略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F751714-9CBC-47D3-A50E-38748E0420C8}"/>
              </a:ext>
            </a:extLst>
          </p:cNvPr>
          <p:cNvSpPr txBox="1"/>
          <p:nvPr/>
        </p:nvSpPr>
        <p:spPr>
          <a:xfrm>
            <a:off x="605118" y="1936982"/>
            <a:ext cx="5849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用户策略由用户在组态时创建，在系统运行时通过按钮、脚本调用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A615776-1390-41E5-8969-2D788194CDF0}"/>
              </a:ext>
            </a:extLst>
          </p:cNvPr>
          <p:cNvSpPr txBox="1"/>
          <p:nvPr/>
        </p:nvSpPr>
        <p:spPr>
          <a:xfrm>
            <a:off x="605118" y="3998499"/>
            <a:ext cx="5849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报警策略由用户在组态时创建，当指定数据对象的某种报警状态发生时，报警策略被系统自动调用一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次。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D067756-B443-4A8C-BA72-676ABC52532F}"/>
              </a:ext>
            </a:extLst>
          </p:cNvPr>
          <p:cNvSpPr txBox="1"/>
          <p:nvPr/>
        </p:nvSpPr>
        <p:spPr>
          <a:xfrm>
            <a:off x="237677" y="3582481"/>
            <a:ext cx="200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3. 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报警策略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6F6BC5F-963B-44B5-B83B-53496B40BDE3}"/>
              </a:ext>
            </a:extLst>
          </p:cNvPr>
          <p:cNvSpPr txBox="1"/>
          <p:nvPr/>
        </p:nvSpPr>
        <p:spPr>
          <a:xfrm>
            <a:off x="605118" y="5220756"/>
            <a:ext cx="5849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对应数据对象：用于与实时数据库的数据对象连接。 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对应报警状态：报警产生时执行一次、报警结束时执行一次、报警应答时执行一次 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1E15175-7D9C-4200-8DCE-BB1E67254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889" y="1936982"/>
            <a:ext cx="5028932" cy="4744855"/>
          </a:xfrm>
          <a:prstGeom prst="rect">
            <a:avLst/>
          </a:prstGeom>
        </p:spPr>
      </p:pic>
      <p:sp>
        <p:nvSpPr>
          <p:cNvPr id="10" name="文本框 1">
            <a:extLst>
              <a:ext uri="{FF2B5EF4-FFF2-40B4-BE49-F238E27FC236}">
                <a16:creationId xmlns:a16="http://schemas.microsoft.com/office/drawing/2014/main" xmlns="" id="{C3C5A332-C498-4165-A1D1-C2358CE62326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策略和脚本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266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4DF2EEF7-3896-4E3F-99ED-4B9A7770D9D5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策略和脚本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7D6A91B-1793-48F9-B331-9CD78EC8241E}"/>
              </a:ext>
            </a:extLst>
          </p:cNvPr>
          <p:cNvSpPr txBox="1"/>
          <p:nvPr/>
        </p:nvSpPr>
        <p:spPr>
          <a:xfrm>
            <a:off x="237678" y="1436374"/>
            <a:ext cx="200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4. 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事件策略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F751714-9CBC-47D3-A50E-38748E0420C8}"/>
              </a:ext>
            </a:extLst>
          </p:cNvPr>
          <p:cNvSpPr txBox="1"/>
          <p:nvPr/>
        </p:nvSpPr>
        <p:spPr>
          <a:xfrm>
            <a:off x="605118" y="1936982"/>
            <a:ext cx="5849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事件策略由用户在组态时创建，当对应数据对象的某种事件状态产生时，事件策略被系统自动调用一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次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CDE5E81-967C-4D2D-A9AC-1857A3784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863" y="1871380"/>
            <a:ext cx="5137585" cy="483870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34B88F9-4795-40CF-9BE3-B02FC78F5CE7}"/>
              </a:ext>
            </a:extLst>
          </p:cNvPr>
          <p:cNvSpPr txBox="1"/>
          <p:nvPr/>
        </p:nvSpPr>
        <p:spPr>
          <a:xfrm>
            <a:off x="605118" y="3429000"/>
            <a:ext cx="51375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数据对象的值正跳变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(0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到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1) </a:t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数据对象的值负跳变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(1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到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0) </a:t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数据对象的值正负跳变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(0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到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再到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0) </a:t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数据对象的值负正跳变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(1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到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0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再到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1)</a:t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数据对象的值有改变时 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8044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7D6A91B-1793-48F9-B331-9CD78EC8241E}"/>
              </a:ext>
            </a:extLst>
          </p:cNvPr>
          <p:cNvSpPr txBox="1"/>
          <p:nvPr/>
        </p:nvSpPr>
        <p:spPr>
          <a:xfrm>
            <a:off x="237678" y="1436375"/>
            <a:ext cx="11905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用户根据自己的需要，建立对应的策略后，点击“新增策略行” 或者通过右键操作来增加策略 行，如图 下图所示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E7A6F2E-E3DA-4A58-A355-14102270B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4" y="2350298"/>
            <a:ext cx="11810886" cy="38643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6B672FC-1152-4AFA-9CC6-8496B507C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031" y="1935296"/>
            <a:ext cx="4991533" cy="4694327"/>
          </a:xfrm>
          <a:prstGeom prst="rect">
            <a:avLst/>
          </a:prstGeom>
        </p:spPr>
      </p:pic>
      <p:sp>
        <p:nvSpPr>
          <p:cNvPr id="8" name="文本框 1">
            <a:extLst>
              <a:ext uri="{FF2B5EF4-FFF2-40B4-BE49-F238E27FC236}">
                <a16:creationId xmlns:a16="http://schemas.microsoft.com/office/drawing/2014/main" xmlns="" id="{2093831E-044F-486F-BBAA-EF11DED0C20B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策略和脚本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95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4DF2EEF7-3896-4E3F-99ED-4B9A7770D9D5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安全权限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>
            <a:extLst>
              <a:ext uri="{FF2B5EF4-FFF2-40B4-BE49-F238E27FC236}">
                <a16:creationId xmlns:a16="http://schemas.microsoft.com/office/drawing/2014/main" xmlns="" id="{ADD6A454-3F87-44A9-8483-EB44ED1AE835}"/>
              </a:ext>
            </a:extLst>
          </p:cNvPr>
          <p:cNvSpPr txBox="1"/>
          <p:nvPr/>
        </p:nvSpPr>
        <p:spPr>
          <a:xfrm>
            <a:off x="1303985" y="1347968"/>
            <a:ext cx="9507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   用户权限和输入安全设置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xmlns="" id="{A708EEAE-3D7C-499E-A2E7-14C01E24E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598181"/>
              </p:ext>
            </p:extLst>
          </p:nvPr>
        </p:nvGraphicFramePr>
        <p:xfrm>
          <a:off x="1403130" y="2238703"/>
          <a:ext cx="9385739" cy="445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6924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4DF2EEF7-3896-4E3F-99ED-4B9A7770D9D5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用户权限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7D6A91B-1793-48F9-B331-9CD78EC8241E}"/>
              </a:ext>
            </a:extLst>
          </p:cNvPr>
          <p:cNvSpPr txBox="1"/>
          <p:nvPr/>
        </p:nvSpPr>
        <p:spPr>
          <a:xfrm>
            <a:off x="33675" y="1226131"/>
            <a:ext cx="1204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1.</a:t>
            </a:r>
            <a:r>
              <a:rPr lang="zh-CN" altLang="en-US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   </a:t>
            </a:r>
            <a:r>
              <a:rPr lang="en-US" altLang="zh-CN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TPC</a:t>
            </a:r>
            <a:r>
              <a:rPr lang="zh-CN" altLang="en-US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密码保护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C1C2446-BEFA-46DF-9076-21073C84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019" y="2516686"/>
            <a:ext cx="5689277" cy="36934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43CC79A-0491-43B4-9017-29083DE4F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46" y="3429000"/>
            <a:ext cx="5014395" cy="16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75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4DF2EEF7-3896-4E3F-99ED-4B9A7770D9D5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用户权限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242AFCCD-3517-4F8D-85DE-019239BE5650}"/>
              </a:ext>
            </a:extLst>
          </p:cNvPr>
          <p:cNvSpPr txBox="1"/>
          <p:nvPr/>
        </p:nvSpPr>
        <p:spPr>
          <a:xfrm>
            <a:off x="215220" y="1214654"/>
            <a:ext cx="11685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  <a:t>、工程密码</a:t>
            </a:r>
            <a:r>
              <a:rPr lang="en-US" altLang="zh-CN" sz="28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  <a:t/>
            </a:r>
            <a:br>
              <a:rPr lang="en-US" altLang="zh-CN" sz="28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</a:b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  <a:t/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</a:b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  <a:t>A.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  <a:t>工具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  <a:t>工程密码设置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  <a:t>设置新密码并确认新密码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  <a:t/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</a:b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  <a:t/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</a:b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  <a:t>B.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/>
              </a:rPr>
              <a:t>当重新打开程序需要数据密码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Arial Unicode MS" pitchFamily="34" charset="-122"/>
              <a:ea typeface="Arial Unicode M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D6C635-07ED-4308-B1AA-70C0BFE0E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96" y="4060219"/>
            <a:ext cx="4264185" cy="16991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06970D2-B0A8-46DE-B8FF-38F07C972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520" y="3811199"/>
            <a:ext cx="4403834" cy="21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80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4DF2EEF7-3896-4E3F-99ED-4B9A7770D9D5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用户权限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242AFCCD-3517-4F8D-85DE-019239BE5650}"/>
              </a:ext>
            </a:extLst>
          </p:cNvPr>
          <p:cNvSpPr txBox="1"/>
          <p:nvPr/>
        </p:nvSpPr>
        <p:spPr>
          <a:xfrm>
            <a:off x="149288" y="1201956"/>
            <a:ext cx="121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、运行期限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335061B-3B9F-4D47-BC69-E29760134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02" y="1905150"/>
            <a:ext cx="5921080" cy="46387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6CC3C9B-2FAA-4E04-A16C-5DCCC4751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734" y="1905150"/>
            <a:ext cx="5921078" cy="46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3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4DF2EEF7-3896-4E3F-99ED-4B9A7770D9D5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安全机制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AA9E8F9B-6DF8-483D-8025-63ADD4FB9C27}"/>
              </a:ext>
            </a:extLst>
          </p:cNvPr>
          <p:cNvSpPr txBox="1"/>
          <p:nvPr/>
        </p:nvSpPr>
        <p:spPr>
          <a:xfrm>
            <a:off x="143548" y="1180161"/>
            <a:ext cx="120484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4. </a:t>
            </a:r>
            <a:r>
              <a:rPr lang="zh-CN" altLang="en-US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工程保护</a:t>
            </a:r>
            <a:r>
              <a:rPr lang="en-US" altLang="zh-CN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/>
            </a:r>
            <a:br>
              <a:rPr lang="en-US" altLang="zh-CN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r>
              <a:rPr lang="en-US" altLang="zh-CN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/>
            </a:r>
            <a:br>
              <a:rPr lang="en-US" altLang="zh-CN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工具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工程文件保护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E4095C4-8D5B-4673-BA70-31C9CB32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58" y="2869919"/>
            <a:ext cx="6044625" cy="38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57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4DF2EEF7-3896-4E3F-99ED-4B9A7770D9D5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用户权限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7D6A91B-1793-48F9-B331-9CD78EC8241E}"/>
              </a:ext>
            </a:extLst>
          </p:cNvPr>
          <p:cNvSpPr txBox="1"/>
          <p:nvPr/>
        </p:nvSpPr>
        <p:spPr>
          <a:xfrm>
            <a:off x="275357" y="1747225"/>
            <a:ext cx="744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工具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用户权限管理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B63B01B-F829-4800-8954-886EEA8BA506}"/>
              </a:ext>
            </a:extLst>
          </p:cNvPr>
          <p:cNvSpPr txBox="1"/>
          <p:nvPr/>
        </p:nvSpPr>
        <p:spPr>
          <a:xfrm>
            <a:off x="275357" y="1188069"/>
            <a:ext cx="264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5.1  </a:t>
            </a:r>
            <a:r>
              <a:rPr lang="zh-CN" altLang="en-US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用户权限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42E44D-9FB9-482A-B3F7-391B53A46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322" y="2171718"/>
            <a:ext cx="4516539" cy="44061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E218-DBC7-4523-AE70-8E87C8776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350" y="2953532"/>
            <a:ext cx="3139712" cy="28425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E52D668-2E9F-4D8A-9E08-DE4BF9CC4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05" y="2670550"/>
            <a:ext cx="5366879" cy="35993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F846F93-07B0-4A39-875F-B55884944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66" y="2362591"/>
            <a:ext cx="5780334" cy="42152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84C8ED0-7315-4049-A7D4-B12F92352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711" y="2670550"/>
            <a:ext cx="4117695" cy="39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3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4DF2EEF7-3896-4E3F-99ED-4B9A7770D9D5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安全机制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AA9E8F9B-6DF8-483D-8025-63ADD4FB9C27}"/>
              </a:ext>
            </a:extLst>
          </p:cNvPr>
          <p:cNvSpPr txBox="1"/>
          <p:nvPr/>
        </p:nvSpPr>
        <p:spPr>
          <a:xfrm>
            <a:off x="143548" y="1180161"/>
            <a:ext cx="1204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5.2  USB </a:t>
            </a:r>
            <a:r>
              <a:rPr lang="zh-CN" altLang="en-US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密钥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B0BEC01-B86F-4607-A418-EB8F0A6069EF}"/>
              </a:ext>
            </a:extLst>
          </p:cNvPr>
          <p:cNvSpPr txBox="1"/>
          <p:nvPr/>
        </p:nvSpPr>
        <p:spPr>
          <a:xfrm>
            <a:off x="143548" y="1713696"/>
            <a:ext cx="1204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USB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密钥的功能为预先设定好用户的登录信息，生成密钥文件到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U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盘上，然后给屏插上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U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盘即可登录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BC8416F-606D-43C2-91DA-823E9CB18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39" y="2421009"/>
            <a:ext cx="5512107" cy="40428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DCA353A-D630-4441-8825-AB841A760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080" y="2421009"/>
            <a:ext cx="5962908" cy="40428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7C0E783-F634-4057-94CC-C4495BE5B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217" y="3068420"/>
            <a:ext cx="3184634" cy="274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01224" y="314097"/>
            <a:ext cx="4982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前言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9883" y="1470214"/>
            <a:ext cx="1139571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培训目标：通过培训使用户能够完全自主组态实际工程，能够解决现场遇到的问题。 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培训对象：熟悉 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PLC 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知识及学习过 </a:t>
            </a:r>
            <a:r>
              <a:rPr lang="en-US" altLang="zh-CN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McgsPro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初级教程的用户。 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培训规划： 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0A45EA5A-32B6-4C8E-92EC-025754069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38241"/>
              </p:ext>
            </p:extLst>
          </p:nvPr>
        </p:nvGraphicFramePr>
        <p:xfrm>
          <a:off x="1732084" y="3015761"/>
          <a:ext cx="8528533" cy="3405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4303">
                  <a:extLst>
                    <a:ext uri="{9D8B030D-6E8A-4147-A177-3AD203B41FA5}">
                      <a16:colId xmlns:a16="http://schemas.microsoft.com/office/drawing/2014/main" xmlns="" val="2413268813"/>
                    </a:ext>
                  </a:extLst>
                </a:gridCol>
                <a:gridCol w="4284230">
                  <a:extLst>
                    <a:ext uri="{9D8B030D-6E8A-4147-A177-3AD203B41FA5}">
                      <a16:colId xmlns:a16="http://schemas.microsoft.com/office/drawing/2014/main" xmlns="" val="481134547"/>
                    </a:ext>
                  </a:extLst>
                </a:gridCol>
              </a:tblGrid>
              <a:tr h="425631">
                <a:tc>
                  <a:txBody>
                    <a:bodyPr/>
                    <a:lstStyle/>
                    <a:p>
                      <a:r>
                        <a:rPr lang="zh-CN" altLang="en-US" dirty="0"/>
                        <a:t>课程安排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时间安排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4768716"/>
                  </a:ext>
                </a:extLst>
              </a:tr>
              <a:tr h="425631">
                <a:tc>
                  <a:txBody>
                    <a:bodyPr/>
                    <a:lstStyle/>
                    <a:p>
                      <a:r>
                        <a:rPr lang="zh-CN" altLang="en-US" dirty="0"/>
                        <a:t>简单动画组态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 </a:t>
                      </a:r>
                      <a:r>
                        <a:rPr lang="zh-CN" altLang="en-US" dirty="0"/>
                        <a:t>分钟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7399053"/>
                  </a:ext>
                </a:extLst>
              </a:tr>
              <a:tr h="425631">
                <a:tc>
                  <a:txBody>
                    <a:bodyPr/>
                    <a:lstStyle/>
                    <a:p>
                      <a:r>
                        <a:rPr lang="zh-CN" altLang="en-US" dirty="0"/>
                        <a:t>策略和脚本介绍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 </a:t>
                      </a:r>
                      <a:r>
                        <a:rPr lang="zh-CN" altLang="en-US" dirty="0"/>
                        <a:t>分钟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6034289"/>
                  </a:ext>
                </a:extLst>
              </a:tr>
              <a:tr h="425631">
                <a:tc>
                  <a:txBody>
                    <a:bodyPr/>
                    <a:lstStyle/>
                    <a:p>
                      <a:r>
                        <a:rPr lang="zh-CN" altLang="en-US" dirty="0"/>
                        <a:t>用户权限与安全设置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 </a:t>
                      </a:r>
                      <a:r>
                        <a:rPr lang="zh-CN" altLang="en-US" dirty="0"/>
                        <a:t>分钟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5689869"/>
                  </a:ext>
                </a:extLst>
              </a:tr>
              <a:tr h="425631">
                <a:tc>
                  <a:txBody>
                    <a:bodyPr/>
                    <a:lstStyle/>
                    <a:p>
                      <a:r>
                        <a:rPr lang="zh-CN" altLang="en-US" dirty="0"/>
                        <a:t>报警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 </a:t>
                      </a:r>
                      <a:r>
                        <a:rPr lang="zh-CN" altLang="en-US" dirty="0"/>
                        <a:t>分钟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5111162"/>
                  </a:ext>
                </a:extLst>
              </a:tr>
              <a:tr h="425631">
                <a:tc>
                  <a:txBody>
                    <a:bodyPr/>
                    <a:lstStyle/>
                    <a:p>
                      <a:r>
                        <a:rPr lang="zh-CN" altLang="en-US" dirty="0"/>
                        <a:t>配方功能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 </a:t>
                      </a:r>
                      <a:r>
                        <a:rPr lang="zh-CN" altLang="en-US" dirty="0"/>
                        <a:t>分钟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4108979"/>
                  </a:ext>
                </a:extLst>
              </a:tr>
              <a:tr h="425631">
                <a:tc>
                  <a:txBody>
                    <a:bodyPr/>
                    <a:lstStyle/>
                    <a:p>
                      <a:r>
                        <a:rPr lang="zh-CN" altLang="en-US" dirty="0"/>
                        <a:t>多语言工程组态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 </a:t>
                      </a:r>
                      <a:r>
                        <a:rPr lang="zh-CN" altLang="en-US" dirty="0"/>
                        <a:t>分钟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0650207"/>
                  </a:ext>
                </a:extLst>
              </a:tr>
              <a:tr h="42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上机练习与互动交流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 </a:t>
                      </a:r>
                      <a:r>
                        <a:rPr lang="zh-CN" altLang="en-US" dirty="0"/>
                        <a:t>分钟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38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129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4DF2EEF7-3896-4E3F-99ED-4B9A7770D9D5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安全机制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AA9E8F9B-6DF8-483D-8025-63ADD4FB9C27}"/>
              </a:ext>
            </a:extLst>
          </p:cNvPr>
          <p:cNvSpPr txBox="1"/>
          <p:nvPr/>
        </p:nvSpPr>
        <p:spPr>
          <a:xfrm>
            <a:off x="143548" y="1306284"/>
            <a:ext cx="1204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6.  </a:t>
            </a:r>
            <a:r>
              <a:rPr lang="zh-CN" altLang="en-US" sz="2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输入安全设置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E1F4FBF-2C61-42D0-94C0-FA0600C40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515" y="1850596"/>
            <a:ext cx="2232211" cy="47377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CA1F4E4-2142-4B35-9405-3928EF581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880" y="1850596"/>
            <a:ext cx="4856778" cy="47380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F8404A1-3D3C-400F-ACAA-B646F5F99581}"/>
              </a:ext>
            </a:extLst>
          </p:cNvPr>
          <p:cNvSpPr txBox="1"/>
          <p:nvPr/>
        </p:nvSpPr>
        <p:spPr>
          <a:xfrm>
            <a:off x="143548" y="2019021"/>
            <a:ext cx="30354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条件设置：本项指定表达式的值与构件使能状态相对应。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/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失效样式：指定构件不可操作时（构件失效）构件的外观状态。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/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弹框确认：弹框确认可实现组合框选项变化前，对操作进行确认，以达到安全操作目的。确认等待时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间指定弹出确认对话框自动消失的时间间隔。 </a:t>
            </a:r>
          </a:p>
        </p:txBody>
      </p:sp>
    </p:spTree>
    <p:extLst>
      <p:ext uri="{BB962C8B-B14F-4D97-AF65-F5344CB8AC3E}">
        <p14:creationId xmlns:p14="http://schemas.microsoft.com/office/powerpoint/2010/main" val="617668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4DF2EEF7-3896-4E3F-99ED-4B9A7770D9D5}"/>
              </a:ext>
            </a:extLst>
          </p:cNvPr>
          <p:cNvSpPr txBox="1"/>
          <p:nvPr/>
        </p:nvSpPr>
        <p:spPr>
          <a:xfrm>
            <a:off x="3320144" y="314097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报警介绍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0C3F2CA2-E9F5-4A33-BAE1-A205C6EE6E37}"/>
              </a:ext>
            </a:extLst>
          </p:cNvPr>
          <p:cNvSpPr txBox="1"/>
          <p:nvPr/>
        </p:nvSpPr>
        <p:spPr>
          <a:xfrm>
            <a:off x="1778473" y="1181339"/>
            <a:ext cx="8635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xmlns="" id="{35E53660-3949-4CA3-B1DA-8DB2529D03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721794"/>
              </p:ext>
            </p:extLst>
          </p:nvPr>
        </p:nvGraphicFramePr>
        <p:xfrm>
          <a:off x="1403130" y="2238703"/>
          <a:ext cx="9385739" cy="445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9692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B6526652-9A6B-45B4-B317-259C8194B080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6C2748B-5B64-4A2D-A0C8-25BFAAA687E1}"/>
              </a:ext>
            </a:extLst>
          </p:cNvPr>
          <p:cNvSpPr txBox="1"/>
          <p:nvPr/>
        </p:nvSpPr>
        <p:spPr>
          <a:xfrm>
            <a:off x="274066" y="1230923"/>
            <a:ext cx="193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．报警设置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525598E-F4EA-4CD0-8F53-F502C0905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883" y="2123947"/>
            <a:ext cx="4319371" cy="42137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C565044-D521-4538-AF6F-64DC4C206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396" y="2123947"/>
            <a:ext cx="4547873" cy="42137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0566D26-2F9E-45C8-9314-9515A9E26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55" y="3137275"/>
            <a:ext cx="2392887" cy="21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94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6C2748B-5B64-4A2D-A0C8-25BFAAA687E1}"/>
              </a:ext>
            </a:extLst>
          </p:cNvPr>
          <p:cNvSpPr txBox="1"/>
          <p:nvPr/>
        </p:nvSpPr>
        <p:spPr>
          <a:xfrm>
            <a:off x="274066" y="1230923"/>
            <a:ext cx="383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n-ea"/>
                <a:ea typeface="Arial Unicode MS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Arial Unicode MS" pitchFamily="34" charset="-122"/>
              </a:rPr>
              <a:t>、报警统一配置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C90ADF9-738D-40C3-A5DF-B04210964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74" y="2017779"/>
            <a:ext cx="7834039" cy="440474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17EACD7-8156-4649-8D97-CE8D1EBD7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822" y="3110754"/>
            <a:ext cx="2631589" cy="2218791"/>
          </a:xfrm>
          <a:prstGeom prst="rect">
            <a:avLst/>
          </a:prstGeom>
        </p:spPr>
      </p:pic>
      <p:sp>
        <p:nvSpPr>
          <p:cNvPr id="11" name="文本框 1">
            <a:extLst>
              <a:ext uri="{FF2B5EF4-FFF2-40B4-BE49-F238E27FC236}">
                <a16:creationId xmlns:a16="http://schemas.microsoft.com/office/drawing/2014/main" xmlns="" id="{D9CA6498-9DCA-4B9D-8F68-9C2443E19860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9871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54A7CB8-F298-4D1D-B8CB-553A7866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02" y="2580063"/>
            <a:ext cx="9318534" cy="34003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4800590-BC5E-4485-8E58-0DBE85240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462" y="1191539"/>
            <a:ext cx="5081536" cy="5666461"/>
          </a:xfrm>
          <a:prstGeom prst="rect">
            <a:avLst/>
          </a:prstGeom>
        </p:spPr>
      </p:pic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B6526652-9A6B-45B4-B317-259C8194B080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6C2748B-5B64-4A2D-A0C8-25BFAAA687E1}"/>
              </a:ext>
            </a:extLst>
          </p:cNvPr>
          <p:cNvSpPr txBox="1"/>
          <p:nvPr/>
        </p:nvSpPr>
        <p:spPr>
          <a:xfrm>
            <a:off x="274066" y="1230923"/>
            <a:ext cx="383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n-ea"/>
                <a:ea typeface="Arial Unicode MS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Arial Unicode MS" pitchFamily="34" charset="-122"/>
              </a:rPr>
              <a:t>、报警构件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DADF047-4322-45CD-8C25-09B3D7BF2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252" y="1713217"/>
            <a:ext cx="5055696" cy="48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C666CEA-5D59-4EFD-A660-CACD1EDEB970}"/>
              </a:ext>
            </a:extLst>
          </p:cNvPr>
          <p:cNvSpPr txBox="1"/>
          <p:nvPr/>
        </p:nvSpPr>
        <p:spPr>
          <a:xfrm>
            <a:off x="200608" y="1370980"/>
            <a:ext cx="3711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、在设备窗口增加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M12.3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通道，同时快速连接变量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D4185B4-9AB7-41B9-BD28-A9FB31EAE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7" y="3258863"/>
            <a:ext cx="5319221" cy="35055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3CADA6E-1CF7-4FC9-980D-CABEAD7F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704" y="4276280"/>
            <a:ext cx="2827265" cy="17908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1F71469-5DB5-416B-808C-E67F220CA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946" y="2923554"/>
            <a:ext cx="4092295" cy="38408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A757B3F-E128-486C-9A1A-DB68C695B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7030" y="3330373"/>
            <a:ext cx="3673158" cy="32540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4B4ADCF-E6E9-4E97-BEFB-DDEECBE01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3528" y="3068346"/>
            <a:ext cx="3520745" cy="355122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5D6C5F3-53E4-44C4-96ED-201774FDDB7C}"/>
              </a:ext>
            </a:extLst>
          </p:cNvPr>
          <p:cNvSpPr txBox="1"/>
          <p:nvPr/>
        </p:nvSpPr>
        <p:spPr>
          <a:xfrm>
            <a:off x="4110929" y="1370981"/>
            <a:ext cx="4092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、在实时数据库中打开“设备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0_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读写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M012_3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”报警属性，右击追加报警参数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FA55A1BB-7F65-4022-8EA9-987980DEBA97}"/>
              </a:ext>
            </a:extLst>
          </p:cNvPr>
          <p:cNvSpPr txBox="1"/>
          <p:nvPr/>
        </p:nvSpPr>
        <p:spPr>
          <a:xfrm>
            <a:off x="8593528" y="1327664"/>
            <a:ext cx="3557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、在用户窗口添加报警条（走马灯）构件并设置属性，在基本属性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显示报警对象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关联变量设备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0_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读写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M012_3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B039ED7-4086-49CD-B3BB-6F3EEEC8E4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7201" y="3609502"/>
            <a:ext cx="8905471" cy="936778"/>
          </a:xfrm>
          <a:prstGeom prst="rect">
            <a:avLst/>
          </a:prstGeom>
        </p:spPr>
      </p:pic>
      <p:sp>
        <p:nvSpPr>
          <p:cNvPr id="13" name="文本框 1">
            <a:extLst>
              <a:ext uri="{FF2B5EF4-FFF2-40B4-BE49-F238E27FC236}">
                <a16:creationId xmlns:a16="http://schemas.microsoft.com/office/drawing/2014/main" xmlns="" id="{27E9243E-D59D-4077-A4C8-B8790907C12D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46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77CF0BC-6173-4870-8002-8086DB268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56" y="1875596"/>
            <a:ext cx="3490262" cy="220999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6C2748B-5B64-4A2D-A0C8-25BFAAA687E1}"/>
              </a:ext>
            </a:extLst>
          </p:cNvPr>
          <p:cNvSpPr txBox="1"/>
          <p:nvPr/>
        </p:nvSpPr>
        <p:spPr>
          <a:xfrm>
            <a:off x="580292" y="1152118"/>
            <a:ext cx="3675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．添加字通道，并快速连接变量创建设备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0_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读写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VWUB049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A3D3626-F571-492C-90C5-86319BCBD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56" y="3657600"/>
            <a:ext cx="3490262" cy="31136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9E7FF54-6638-4333-8665-2F2F094B6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058" y="2191620"/>
            <a:ext cx="3029810" cy="35289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3451BBF-B282-404D-8C13-06EDF6865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8058" y="3242275"/>
            <a:ext cx="3069030" cy="352894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8403DF5-9AAF-47F1-8254-3AAE86C7EE3A}"/>
              </a:ext>
            </a:extLst>
          </p:cNvPr>
          <p:cNvSpPr txBox="1"/>
          <p:nvPr/>
        </p:nvSpPr>
        <p:spPr>
          <a:xfrm>
            <a:off x="4220297" y="1163044"/>
            <a:ext cx="4616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2. 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在实时数据库中打开“设备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0_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读写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VWUB049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”的报警属性，右击追加报警参数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A65C2E97-6FA6-4B9B-B203-126167326730}"/>
              </a:ext>
            </a:extLst>
          </p:cNvPr>
          <p:cNvSpPr txBox="1"/>
          <p:nvPr/>
        </p:nvSpPr>
        <p:spPr>
          <a:xfrm>
            <a:off x="8948058" y="1190669"/>
            <a:ext cx="3029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3.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 在用户窗口添加报警浏览构件并设置属性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7F6F048-C944-4972-A556-78F5DC6F6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5469" y="2191620"/>
            <a:ext cx="3876344" cy="365483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59682D-E4E3-412E-AB20-96227A1A2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7137" y="3128034"/>
            <a:ext cx="3833009" cy="36225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F4BC6E4-ED0A-4BBF-832E-05433F03C6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9964" y="3152650"/>
            <a:ext cx="7924847" cy="1865876"/>
          </a:xfrm>
          <a:prstGeom prst="rect">
            <a:avLst/>
          </a:prstGeom>
        </p:spPr>
      </p:pic>
      <p:sp>
        <p:nvSpPr>
          <p:cNvPr id="14" name="文本框 1">
            <a:extLst>
              <a:ext uri="{FF2B5EF4-FFF2-40B4-BE49-F238E27FC236}">
                <a16:creationId xmlns:a16="http://schemas.microsoft.com/office/drawing/2014/main" xmlns="" id="{8E024208-FAE5-4FC5-99BD-670FFE4D1D55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42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A65C2E97-6FA6-4B9B-B203-126167326730}"/>
              </a:ext>
            </a:extLst>
          </p:cNvPr>
          <p:cNvSpPr txBox="1"/>
          <p:nvPr/>
        </p:nvSpPr>
        <p:spPr>
          <a:xfrm>
            <a:off x="361989" y="1230924"/>
            <a:ext cx="11363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4.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多状态报警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1680ECA-0198-4DA4-A4C5-714E0CD3B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095" y="2085662"/>
            <a:ext cx="3686919" cy="41410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97A5679-CC38-4F6F-9745-BA539DF93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207" y="2085662"/>
            <a:ext cx="3743023" cy="41410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131D76E-5242-47C3-AFCB-5AFB68DDC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243" y="2991258"/>
            <a:ext cx="4619536" cy="279398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693F7CD-39D7-4DB6-9F57-4984CFC11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62" y="2617455"/>
            <a:ext cx="2927840" cy="2793985"/>
          </a:xfrm>
          <a:prstGeom prst="rect">
            <a:avLst/>
          </a:prstGeom>
        </p:spPr>
      </p:pic>
      <p:sp>
        <p:nvSpPr>
          <p:cNvPr id="11" name="文本框 1">
            <a:extLst>
              <a:ext uri="{FF2B5EF4-FFF2-40B4-BE49-F238E27FC236}">
                <a16:creationId xmlns:a16="http://schemas.microsoft.com/office/drawing/2014/main" xmlns="" id="{4DED24C3-B13A-4F3E-BBDE-62CE2796DAB7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01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6C2748B-5B64-4A2D-A0C8-25BFAAA687E1}"/>
              </a:ext>
            </a:extLst>
          </p:cNvPr>
          <p:cNvSpPr txBox="1"/>
          <p:nvPr/>
        </p:nvSpPr>
        <p:spPr>
          <a:xfrm>
            <a:off x="274066" y="1230923"/>
            <a:ext cx="339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．弹窗报警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3C9E558-DBFF-41EE-B1FC-A8B54AF71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982" y="2942928"/>
            <a:ext cx="3906002" cy="28878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AC7A33E-927A-4975-A43B-E4FDB2852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70" y="2634033"/>
            <a:ext cx="3507023" cy="3295392"/>
          </a:xfrm>
          <a:prstGeom prst="rect">
            <a:avLst/>
          </a:prstGeom>
        </p:spPr>
      </p:pic>
      <p:sp>
        <p:nvSpPr>
          <p:cNvPr id="16" name="对话气泡: 椭圆形 15">
            <a:extLst>
              <a:ext uri="{FF2B5EF4-FFF2-40B4-BE49-F238E27FC236}">
                <a16:creationId xmlns:a16="http://schemas.microsoft.com/office/drawing/2014/main" xmlns="" id="{3178637B-4F87-448F-8828-A52BBFA7AED0}"/>
              </a:ext>
            </a:extLst>
          </p:cNvPr>
          <p:cNvSpPr/>
          <p:nvPr/>
        </p:nvSpPr>
        <p:spPr>
          <a:xfrm>
            <a:off x="8032984" y="2105784"/>
            <a:ext cx="4056812" cy="21759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在脚本程序中添加脚本</a:t>
            </a:r>
            <a:r>
              <a:rPr lang="en-US" altLang="zh-CN" dirty="0"/>
              <a:t>”!</a:t>
            </a:r>
            <a:r>
              <a:rPr lang="en-US" altLang="zh-CN" dirty="0" err="1"/>
              <a:t>OpenSubWnd</a:t>
            </a:r>
            <a:r>
              <a:rPr lang="en-US" altLang="zh-CN" dirty="0"/>
              <a:t>(</a:t>
            </a:r>
            <a:r>
              <a:rPr lang="zh-CN" altLang="en-US" dirty="0"/>
              <a:t>窗口</a:t>
            </a:r>
          </a:p>
          <a:p>
            <a:r>
              <a:rPr lang="en-US" altLang="zh-CN" dirty="0"/>
              <a:t>1,450,300,310,140,0)”,</a:t>
            </a:r>
            <a:r>
              <a:rPr lang="zh-CN" altLang="en-US" dirty="0"/>
              <a:t>确定保存。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84281C4-1F51-4FBD-A46D-236825E69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070" y="3302737"/>
            <a:ext cx="4541914" cy="1600339"/>
          </a:xfrm>
          <a:prstGeom prst="rect">
            <a:avLst/>
          </a:prstGeom>
        </p:spPr>
      </p:pic>
      <p:sp>
        <p:nvSpPr>
          <p:cNvPr id="11" name="文本框 1">
            <a:extLst>
              <a:ext uri="{FF2B5EF4-FFF2-40B4-BE49-F238E27FC236}">
                <a16:creationId xmlns:a16="http://schemas.microsoft.com/office/drawing/2014/main" xmlns="" id="{51174378-D2AF-4FEE-BFED-090130A0CE8F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75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B6526652-9A6B-45B4-B317-259C8194B080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配方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xmlns="" id="{DD3AF8EB-0A4E-4145-A0A2-E58614AED662}"/>
              </a:ext>
            </a:extLst>
          </p:cNvPr>
          <p:cNvSpPr txBox="1"/>
          <p:nvPr/>
        </p:nvSpPr>
        <p:spPr>
          <a:xfrm>
            <a:off x="3646542" y="1266528"/>
            <a:ext cx="4223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配方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xmlns="" id="{4A7D710D-3148-4B61-8D51-AA25AAD41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136085"/>
              </p:ext>
            </p:extLst>
          </p:nvPr>
        </p:nvGraphicFramePr>
        <p:xfrm>
          <a:off x="1403130" y="2627810"/>
          <a:ext cx="9385739" cy="335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0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A622A91-6927-4AE7-8285-FB11543EA11A}"/>
              </a:ext>
            </a:extLst>
          </p:cNvPr>
          <p:cNvSpPr txBox="1"/>
          <p:nvPr/>
        </p:nvSpPr>
        <p:spPr>
          <a:xfrm>
            <a:off x="3604903" y="279625"/>
            <a:ext cx="4982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简单动画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xmlns="" id="{CD15A4DF-16E0-4885-B44F-C514189D03F2}"/>
              </a:ext>
            </a:extLst>
          </p:cNvPr>
          <p:cNvSpPr txBox="1"/>
          <p:nvPr/>
        </p:nvSpPr>
        <p:spPr>
          <a:xfrm>
            <a:off x="3223154" y="1237236"/>
            <a:ext cx="4982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    简单动画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A36D9AAB-2DE2-4884-8C29-210319A3D958}"/>
              </a:ext>
            </a:extLst>
          </p:cNvPr>
          <p:cNvSpPr txBox="1"/>
          <p:nvPr/>
        </p:nvSpPr>
        <p:spPr>
          <a:xfrm>
            <a:off x="536626" y="2167574"/>
            <a:ext cx="306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1</a:t>
            </a:r>
            <a:r>
              <a:rPr lang="zh-CN" altLang="en-US" sz="2800" dirty="0">
                <a:solidFill>
                  <a:schemeClr val="bg1"/>
                </a:solidFill>
              </a:rPr>
              <a:t>、动画的原理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85DF68A-481E-4526-BBF0-D44C1778432E}"/>
              </a:ext>
            </a:extLst>
          </p:cNvPr>
          <p:cNvSpPr txBox="1"/>
          <p:nvPr/>
        </p:nvSpPr>
        <p:spPr>
          <a:xfrm>
            <a:off x="536626" y="3513919"/>
            <a:ext cx="346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2</a:t>
            </a:r>
            <a:r>
              <a:rPr lang="zh-CN" altLang="en-US" sz="2800" dirty="0">
                <a:solidFill>
                  <a:schemeClr val="bg1"/>
                </a:solidFill>
              </a:rPr>
              <a:t>、动画的作用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CD570B5-32CD-4A96-8360-13928544AC29}"/>
              </a:ext>
            </a:extLst>
          </p:cNvPr>
          <p:cNvSpPr txBox="1"/>
          <p:nvPr/>
        </p:nvSpPr>
        <p:spPr>
          <a:xfrm>
            <a:off x="4348050" y="2169410"/>
            <a:ext cx="771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连续的一系列画面，给视觉造成连续变化的图画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C943770-900A-4F99-8A3D-B9C25C71514C}"/>
              </a:ext>
            </a:extLst>
          </p:cNvPr>
          <p:cNvSpPr txBox="1"/>
          <p:nvPr/>
        </p:nvSpPr>
        <p:spPr>
          <a:xfrm>
            <a:off x="536626" y="4941098"/>
            <a:ext cx="328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3</a:t>
            </a:r>
            <a:r>
              <a:rPr lang="zh-CN" altLang="en-US" sz="2800" dirty="0">
                <a:solidFill>
                  <a:schemeClr val="bg1"/>
                </a:solidFill>
              </a:rPr>
              <a:t>、简单动画的分类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AED29C0A-CC33-4B66-B959-A90D90A405FC}"/>
              </a:ext>
            </a:extLst>
          </p:cNvPr>
          <p:cNvSpPr txBox="1"/>
          <p:nvPr/>
        </p:nvSpPr>
        <p:spPr>
          <a:xfrm>
            <a:off x="4348050" y="3508792"/>
            <a:ext cx="771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把设备的运行状态非常逼真的表现出来</a:t>
            </a:r>
          </a:p>
        </p:txBody>
      </p:sp>
      <p:graphicFrame>
        <p:nvGraphicFramePr>
          <p:cNvPr id="15" name="图示 14">
            <a:extLst>
              <a:ext uri="{FF2B5EF4-FFF2-40B4-BE49-F238E27FC236}">
                <a16:creationId xmlns:a16="http://schemas.microsoft.com/office/drawing/2014/main" xmlns="" id="{FD9CFD07-673F-4F42-8760-002230C29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769544"/>
              </p:ext>
            </p:extLst>
          </p:nvPr>
        </p:nvGraphicFramePr>
        <p:xfrm>
          <a:off x="4887310" y="4728061"/>
          <a:ext cx="6400800" cy="1913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2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Graphic spid="1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B6526652-9A6B-45B4-B317-259C8194B080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配方组态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D4CCE86F-3BB0-481B-AF84-DF9F8F74DDD6}"/>
              </a:ext>
            </a:extLst>
          </p:cNvPr>
          <p:cNvSpPr txBox="1"/>
          <p:nvPr/>
        </p:nvSpPr>
        <p:spPr>
          <a:xfrm>
            <a:off x="282856" y="1228581"/>
            <a:ext cx="11762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1.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配方组态设计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35730BC-5DF1-4017-A54C-198607A0E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11" y="1799454"/>
            <a:ext cx="5487323" cy="4799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D8C3D1-337F-4091-9707-4B607DF1E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168" y="2298288"/>
            <a:ext cx="5654563" cy="380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91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B6526652-9A6B-45B4-B317-259C8194B080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配方组态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1807825-8CC8-4F9A-B86A-439628C39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56" y="2569480"/>
            <a:ext cx="924017" cy="338406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73DF7D-1691-4B37-94BB-AF1E5EC9A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591" y="1787485"/>
            <a:ext cx="4870870" cy="494804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680CCCF-C0C2-4060-8203-38F864C5305E}"/>
              </a:ext>
            </a:extLst>
          </p:cNvPr>
          <p:cNvSpPr txBox="1"/>
          <p:nvPr/>
        </p:nvSpPr>
        <p:spPr>
          <a:xfrm>
            <a:off x="282856" y="1228581"/>
            <a:ext cx="11762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2.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配方构件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7D15D4-F876-406A-ADF8-9B4E0EBC5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691" y="2872989"/>
            <a:ext cx="5562082" cy="27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11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B6526652-9A6B-45B4-B317-259C8194B080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配方组态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3182BEE-3693-4C4B-8CEE-8685DCDE3EB1}"/>
              </a:ext>
            </a:extLst>
          </p:cNvPr>
          <p:cNvSpPr txBox="1"/>
          <p:nvPr/>
        </p:nvSpPr>
        <p:spPr>
          <a:xfrm>
            <a:off x="282856" y="1228581"/>
            <a:ext cx="11762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3.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配方函数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23EC7A6-7CFB-4E69-AB38-63AA632D4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56" y="1766003"/>
            <a:ext cx="5898503" cy="483259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06A1648-A8F8-4B84-942C-7B41B5ECD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895" y="1906437"/>
            <a:ext cx="8531566" cy="45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05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B6526652-9A6B-45B4-B317-259C8194B080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配方组态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43F00B7-5FE0-4D26-8821-0F18A0E2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890" y="1777894"/>
            <a:ext cx="7020910" cy="50512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3182BEE-3693-4C4B-8CEE-8685DCDE3EB1}"/>
              </a:ext>
            </a:extLst>
          </p:cNvPr>
          <p:cNvSpPr txBox="1"/>
          <p:nvPr/>
        </p:nvSpPr>
        <p:spPr>
          <a:xfrm>
            <a:off x="282856" y="1228581"/>
            <a:ext cx="11762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4.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配方展示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63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B6526652-9A6B-45B4-B317-259C8194B080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多语言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xmlns="" id="{3F4416B1-B80F-463A-A354-2155781CF745}"/>
              </a:ext>
            </a:extLst>
          </p:cNvPr>
          <p:cNvSpPr txBox="1"/>
          <p:nvPr/>
        </p:nvSpPr>
        <p:spPr>
          <a:xfrm>
            <a:off x="3984172" y="1098298"/>
            <a:ext cx="4223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第六章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多语言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xmlns="" id="{772ED57E-FCCA-4078-BC7E-4C9F0437D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987138"/>
              </p:ext>
            </p:extLst>
          </p:nvPr>
        </p:nvGraphicFramePr>
        <p:xfrm>
          <a:off x="1403130" y="2616740"/>
          <a:ext cx="9385739" cy="40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9195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B6526652-9A6B-45B4-B317-259C8194B080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多语言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0861FC9-562F-42DD-BED2-AE9BF71DDE68}"/>
              </a:ext>
            </a:extLst>
          </p:cNvPr>
          <p:cNvSpPr txBox="1"/>
          <p:nvPr/>
        </p:nvSpPr>
        <p:spPr>
          <a:xfrm>
            <a:off x="282856" y="1228581"/>
            <a:ext cx="11762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1. 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多语言中心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A77D5E5-64F5-4A34-9206-45942A76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38" y="1782937"/>
            <a:ext cx="8104134" cy="4815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E6D9360-A2B2-467A-A0E6-0397B4D39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853" y="2746342"/>
            <a:ext cx="8413209" cy="31168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EC2EDD5-AC11-4190-B9C1-6AD37D2D5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04" y="2746342"/>
            <a:ext cx="2531149" cy="21602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B7AB5D4-B2B4-4B48-BFA8-C0D3F76AC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421" y="2593929"/>
            <a:ext cx="4526672" cy="32692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A5370B4-3062-4820-B48E-C4A351AF0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1390" y="2563446"/>
            <a:ext cx="4526672" cy="3482642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xmlns="" id="{4773717A-D529-4896-8151-F222C440419B}"/>
              </a:ext>
            </a:extLst>
          </p:cNvPr>
          <p:cNvSpPr/>
          <p:nvPr/>
        </p:nvSpPr>
        <p:spPr>
          <a:xfrm>
            <a:off x="4117295" y="5165835"/>
            <a:ext cx="2453126" cy="2154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xmlns="" id="{0EF4689D-A188-4CA2-A1CF-616799785B29}"/>
              </a:ext>
            </a:extLst>
          </p:cNvPr>
          <p:cNvSpPr/>
          <p:nvPr/>
        </p:nvSpPr>
        <p:spPr>
          <a:xfrm>
            <a:off x="4117295" y="4499279"/>
            <a:ext cx="2453126" cy="2154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5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B6526652-9A6B-45B4-B317-259C8194B080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多语言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0861FC9-562F-42DD-BED2-AE9BF71DDE68}"/>
              </a:ext>
            </a:extLst>
          </p:cNvPr>
          <p:cNvSpPr txBox="1"/>
          <p:nvPr/>
        </p:nvSpPr>
        <p:spPr>
          <a:xfrm>
            <a:off x="282856" y="1228581"/>
            <a:ext cx="11762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2.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编辑多语言内容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B3C3FE6-943B-46ED-B8AE-5C14135A2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26" y="1789217"/>
            <a:ext cx="7107463" cy="49406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A893BDC-BBAB-4F66-A290-1323FE97A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739" y="1920471"/>
            <a:ext cx="4752722" cy="46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B6526652-9A6B-45B4-B317-259C8194B080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多语言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E4D5C5C-0DDB-4BB2-A5B0-3F4DD88CA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254" y="2558375"/>
            <a:ext cx="6144740" cy="42996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D904891-589D-42E1-ADC3-44B320688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149" y="1688851"/>
            <a:ext cx="6162845" cy="82395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0861FC9-562F-42DD-BED2-AE9BF71DDE68}"/>
              </a:ext>
            </a:extLst>
          </p:cNvPr>
          <p:cNvSpPr txBox="1"/>
          <p:nvPr/>
        </p:nvSpPr>
        <p:spPr>
          <a:xfrm>
            <a:off x="282856" y="1228581"/>
            <a:ext cx="11762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3. 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工程的语言切换设置 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22DD94C-52FC-4929-B98D-FA0BD1B01C33}"/>
              </a:ext>
            </a:extLst>
          </p:cNvPr>
          <p:cNvSpPr txBox="1"/>
          <p:nvPr/>
        </p:nvSpPr>
        <p:spPr>
          <a:xfrm>
            <a:off x="282856" y="1850489"/>
            <a:ext cx="455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1. 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进入“中文”按钮的属性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脚本程序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添加函数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!</a:t>
            </a:r>
            <a:r>
              <a:rPr lang="en-US" altLang="zh-CN" sz="2000" dirty="0" err="1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SetCurrentLanguageIndex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(0) 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2A545F1-72A2-44ED-A87D-809C21F24AAD}"/>
              </a:ext>
            </a:extLst>
          </p:cNvPr>
          <p:cNvSpPr txBox="1"/>
          <p:nvPr/>
        </p:nvSpPr>
        <p:spPr>
          <a:xfrm>
            <a:off x="282856" y="3075057"/>
            <a:ext cx="455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2.  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再其他三个按钮里面分别添加函数，函数中的参数分别为各语言的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ID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号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6603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B6526652-9A6B-45B4-B317-259C8194B080}"/>
              </a:ext>
            </a:extLst>
          </p:cNvPr>
          <p:cNvSpPr txBox="1"/>
          <p:nvPr/>
        </p:nvSpPr>
        <p:spPr>
          <a:xfrm>
            <a:off x="3358243" y="259402"/>
            <a:ext cx="547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多语言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D4CCE86F-3BB0-481B-AF84-DF9F8F74DDD6}"/>
              </a:ext>
            </a:extLst>
          </p:cNvPr>
          <p:cNvSpPr txBox="1"/>
          <p:nvPr/>
        </p:nvSpPr>
        <p:spPr>
          <a:xfrm>
            <a:off x="272345" y="1343989"/>
            <a:ext cx="308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、多语言支持内容说明 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E23B03C-BA43-4053-8661-54992095C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474" y="1946477"/>
            <a:ext cx="5064388" cy="45532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584E121-F676-468C-8C1D-0AEA3C010E8E}"/>
              </a:ext>
            </a:extLst>
          </p:cNvPr>
          <p:cNvSpPr txBox="1"/>
          <p:nvPr/>
        </p:nvSpPr>
        <p:spPr>
          <a:xfrm>
            <a:off x="272345" y="2244323"/>
            <a:ext cx="571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默认有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12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个语言可选择，同时还可以添加新语言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E832DF8-5FC2-4ACD-B2E7-F6C4082C5032}"/>
              </a:ext>
            </a:extLst>
          </p:cNvPr>
          <p:cNvSpPr txBox="1"/>
          <p:nvPr/>
        </p:nvSpPr>
        <p:spPr>
          <a:xfrm>
            <a:off x="272346" y="3065337"/>
            <a:ext cx="67371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 内置语言： </a:t>
            </a:r>
          </a:p>
          <a:p>
            <a:r>
              <a:rPr lang="zh-CN" altLang="en-US" sz="2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系统设置界面，输入框（字符、数值、开关），提示窗口，时间设置窗口等，这些窗口显示的固定字符串为内置语言。 外挂构件报警浏览、报警条、历史曲线信息显示框固定显示的字符串也属于内置语言。 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D6B20F4-3562-449B-AB9B-CCA5AC4110FA}"/>
              </a:ext>
            </a:extLst>
          </p:cNvPr>
          <p:cNvSpPr txBox="1"/>
          <p:nvPr/>
        </p:nvSpPr>
        <p:spPr>
          <a:xfrm>
            <a:off x="272345" y="4965441"/>
            <a:ext cx="6737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 注意事项：</a:t>
            </a:r>
            <a: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/>
            </a:r>
            <a:br>
              <a:rPr lang="en-US" altLang="zh-CN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</a:br>
            <a:r>
              <a:rPr lang="en-US" altLang="zh-CN" sz="2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1. </a:t>
            </a:r>
            <a:r>
              <a:rPr lang="zh-CN" altLang="en-US" sz="2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输入框中的内容输入值，如果在中文状态下输入并显示为中文，后来又切换为其它语言，这些内容在切换后输入内容仍然显示为中文，不做改变。 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84180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73464" y="3114615"/>
            <a:ext cx="4245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</a:p>
        </p:txBody>
      </p:sp>
    </p:spTree>
    <p:extLst>
      <p:ext uri="{BB962C8B-B14F-4D97-AF65-F5344CB8AC3E}">
        <p14:creationId xmlns:p14="http://schemas.microsoft.com/office/powerpoint/2010/main" val="68424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48448CCE-36A5-4C69-BC7B-A2461EF3FD7E}"/>
              </a:ext>
            </a:extLst>
          </p:cNvPr>
          <p:cNvSpPr txBox="1"/>
          <p:nvPr/>
        </p:nvSpPr>
        <p:spPr>
          <a:xfrm>
            <a:off x="458665" y="1503679"/>
            <a:ext cx="11274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1. </a:t>
            </a:r>
            <a:r>
              <a:rPr lang="zh-CN" altLang="en-US" sz="2000" dirty="0">
                <a:solidFill>
                  <a:schemeClr val="bg1"/>
                </a:solidFill>
              </a:rPr>
              <a:t>设置窗口背景 </a:t>
            </a:r>
          </a:p>
          <a:p>
            <a:r>
              <a:rPr lang="zh-CN" altLang="en-US" sz="2000" dirty="0">
                <a:solidFill>
                  <a:schemeClr val="bg1"/>
                </a:solidFill>
              </a:rPr>
              <a:t>新建窗口并进入组态画面，从工具箱中添加一个“位图”构件  ，右键单击该位图，从弹出的快</a:t>
            </a:r>
          </a:p>
          <a:p>
            <a:r>
              <a:rPr lang="zh-CN" altLang="en-US" sz="2000" dirty="0">
                <a:solidFill>
                  <a:schemeClr val="bg1"/>
                </a:solidFill>
              </a:rPr>
              <a:t>捷菜单中选择“装载位图”，选择一个事先准备好的位图，装载后选中该位图，在窗口右下方状态栏设置位图的坐标为（</a:t>
            </a:r>
            <a:r>
              <a:rPr lang="en-US" altLang="zh-CN" sz="2000" dirty="0">
                <a:solidFill>
                  <a:schemeClr val="bg1"/>
                </a:solidFill>
              </a:rPr>
              <a:t>0</a:t>
            </a:r>
            <a:r>
              <a:rPr lang="zh-CN" altLang="en-US" sz="2000" dirty="0">
                <a:solidFill>
                  <a:schemeClr val="bg1"/>
                </a:solidFill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</a:rPr>
              <a:t>0</a:t>
            </a:r>
            <a:r>
              <a:rPr lang="zh-CN" altLang="en-US" sz="2000" dirty="0">
                <a:solidFill>
                  <a:schemeClr val="bg1"/>
                </a:solidFill>
              </a:rPr>
              <a:t>）大小为 </a:t>
            </a:r>
            <a:r>
              <a:rPr lang="en-US" altLang="zh-CN" sz="2000" dirty="0">
                <a:solidFill>
                  <a:schemeClr val="bg1"/>
                </a:solidFill>
              </a:rPr>
              <a:t>1920*1080</a:t>
            </a:r>
            <a:r>
              <a:rPr lang="zh-CN" altLang="en-US" sz="2000" dirty="0">
                <a:solidFill>
                  <a:schemeClr val="bg1"/>
                </a:solidFill>
              </a:rPr>
              <a:t>，如图所示，背景就设置完成了。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B50100B-7312-4B8C-872B-DA37D16AA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51" y="3007513"/>
            <a:ext cx="4313294" cy="48010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3A5FFA0-3747-4B41-BC66-360B892B1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51" y="3736087"/>
            <a:ext cx="4313294" cy="296443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9434FF6-440E-4315-80D0-0D52D357CAEC}"/>
              </a:ext>
            </a:extLst>
          </p:cNvPr>
          <p:cNvSpPr txBox="1"/>
          <p:nvPr/>
        </p:nvSpPr>
        <p:spPr>
          <a:xfrm>
            <a:off x="7030036" y="4817112"/>
            <a:ext cx="4428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支持的图片格式有：</a:t>
            </a:r>
            <a:r>
              <a:rPr lang="en-US" altLang="zh-CN" sz="2000" dirty="0">
                <a:solidFill>
                  <a:schemeClr val="bg1"/>
                </a:solidFill>
              </a:rPr>
              <a:t>BMP</a:t>
            </a:r>
            <a:r>
              <a:rPr lang="zh-CN" altLang="en-US" sz="2000" dirty="0">
                <a:solidFill>
                  <a:schemeClr val="bg1"/>
                </a:solidFill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</a:rPr>
              <a:t>JPG</a:t>
            </a:r>
            <a:r>
              <a:rPr lang="zh-CN" altLang="en-US" sz="2000" dirty="0">
                <a:solidFill>
                  <a:schemeClr val="bg1"/>
                </a:solidFill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</a:rPr>
              <a:t>PNG</a:t>
            </a:r>
            <a:r>
              <a:rPr lang="zh-CN" altLang="en-US" sz="2000" dirty="0">
                <a:solidFill>
                  <a:schemeClr val="bg1"/>
                </a:solidFill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</a:rPr>
              <a:t>SVG</a:t>
            </a:r>
            <a:r>
              <a:rPr lang="zh-CN" altLang="en-US" sz="2000" dirty="0">
                <a:solidFill>
                  <a:schemeClr val="bg1"/>
                </a:solidFill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</a:rPr>
              <a:t>ICO</a:t>
            </a:r>
            <a:r>
              <a:rPr lang="zh-CN" altLang="en-US" sz="2000" dirty="0">
                <a:solidFill>
                  <a:schemeClr val="bg1"/>
                </a:solidFill>
              </a:rPr>
              <a:t>，以及动态图片</a:t>
            </a:r>
            <a:r>
              <a:rPr lang="en-US" altLang="zh-CN" sz="2000" dirty="0">
                <a:solidFill>
                  <a:schemeClr val="bg1"/>
                </a:solidFill>
              </a:rPr>
              <a:t>GIF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xmlns="" id="{6B48DEC1-C0C3-4090-89A0-E50C3CBEE511}"/>
              </a:ext>
            </a:extLst>
          </p:cNvPr>
          <p:cNvSpPr/>
          <p:nvPr/>
        </p:nvSpPr>
        <p:spPr>
          <a:xfrm>
            <a:off x="5118687" y="5053467"/>
            <a:ext cx="1629507" cy="2351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B86CF65-677E-4474-9E83-FC7808B9CFB7}"/>
              </a:ext>
            </a:extLst>
          </p:cNvPr>
          <p:cNvSpPr txBox="1"/>
          <p:nvPr/>
        </p:nvSpPr>
        <p:spPr>
          <a:xfrm>
            <a:off x="3604903" y="279625"/>
            <a:ext cx="4982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简单动画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032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A6D3FDE-127B-404C-8333-03FDA97EE169}"/>
              </a:ext>
            </a:extLst>
          </p:cNvPr>
          <p:cNvSpPr txBox="1"/>
          <p:nvPr/>
        </p:nvSpPr>
        <p:spPr>
          <a:xfrm>
            <a:off x="265982" y="1226442"/>
            <a:ext cx="761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Arial" pitchFamily="34" charset="0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Arial" pitchFamily="34" charset="0"/>
              </a:rPr>
              <a:t>、闪烁</a:t>
            </a:r>
            <a:r>
              <a:rPr lang="zh-CN" altLang="en-US" sz="2000" dirty="0">
                <a:solidFill>
                  <a:schemeClr val="bg1"/>
                </a:solidFill>
              </a:rPr>
              <a:t>。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F49750C-D716-47EC-A2E0-CAD794056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764" y="2493870"/>
            <a:ext cx="4079477" cy="397975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89C6E86-F967-4BE1-B319-9A7ABD5FB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696" y="2493871"/>
            <a:ext cx="4079477" cy="39797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B2B3FE9-BC92-4893-9018-6C9AFC4AB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82" y="4108423"/>
            <a:ext cx="1173582" cy="502964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xmlns="" id="{E53DB1BC-CFAD-47BC-8EBD-47443BA9CD89}"/>
              </a:ext>
            </a:extLst>
          </p:cNvPr>
          <p:cNvSpPr/>
          <p:nvPr/>
        </p:nvSpPr>
        <p:spPr>
          <a:xfrm>
            <a:off x="1530861" y="4002915"/>
            <a:ext cx="1485904" cy="7328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右击</a:t>
            </a:r>
            <a:r>
              <a:rPr lang="en-US" altLang="zh-CN" dirty="0"/>
              <a:t>-</a:t>
            </a:r>
            <a:r>
              <a:rPr lang="zh-CN" altLang="en-US" dirty="0"/>
              <a:t>属性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96EA5B3-3B5F-4C7C-B488-EAEAAEB317FE}"/>
              </a:ext>
            </a:extLst>
          </p:cNvPr>
          <p:cNvSpPr txBox="1"/>
          <p:nvPr/>
        </p:nvSpPr>
        <p:spPr>
          <a:xfrm>
            <a:off x="3604903" y="279625"/>
            <a:ext cx="4982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简单动画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635310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4074DFC-5CB2-4C87-89D4-3BAB7606E979}"/>
              </a:ext>
            </a:extLst>
          </p:cNvPr>
          <p:cNvSpPr txBox="1"/>
          <p:nvPr/>
        </p:nvSpPr>
        <p:spPr>
          <a:xfrm>
            <a:off x="265981" y="1233051"/>
            <a:ext cx="1155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2.1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、水平移动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2EE416A-7B62-42FB-99AA-C580099D9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7" y="2677461"/>
            <a:ext cx="3429297" cy="33454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48411DB-A4C0-41DC-A5C9-5E9DB2CF4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449" y="2670523"/>
            <a:ext cx="3429297" cy="33454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DF6484A-ACF8-4220-B906-06D677968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933" y="3382372"/>
            <a:ext cx="2042337" cy="193564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9AD9F94-F27E-4671-BD41-2F58F941752A}"/>
              </a:ext>
            </a:extLst>
          </p:cNvPr>
          <p:cNvSpPr txBox="1"/>
          <p:nvPr/>
        </p:nvSpPr>
        <p:spPr>
          <a:xfrm>
            <a:off x="7678355" y="2604320"/>
            <a:ext cx="43442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偏移量是以组态时图形对象所在的位置为基准（初始位置），单位为像素点，向左为负方向，向右为正方向（对垂直移动，向下为正方向，向上为负方向）。表达式和偏移量之间的关系：以图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1-2-10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中的组态设置为例，当表达式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b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的值为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0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时，图形对象的位置向下移动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0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个像素（即不动），当表达式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b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的值为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100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时，图形对象的位置向下移动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550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个像素。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6F0C6F-857C-4DDA-816C-F114DA294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7540" y="2670522"/>
            <a:ext cx="3429297" cy="334547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CF46A4F-7BDC-493F-B3F9-83C068ED2632}"/>
              </a:ext>
            </a:extLst>
          </p:cNvPr>
          <p:cNvSpPr txBox="1"/>
          <p:nvPr/>
        </p:nvSpPr>
        <p:spPr>
          <a:xfrm>
            <a:off x="3604903" y="279625"/>
            <a:ext cx="4982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简单动画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9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71A701B-0957-47AB-A57B-32D0B864A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73" y="3154688"/>
            <a:ext cx="2949196" cy="32464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E04DCD9-D334-4CE5-8996-709A3639A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599" y="2827707"/>
            <a:ext cx="4136746" cy="3900361"/>
          </a:xfrm>
          <a:prstGeom prst="rect">
            <a:avLst/>
          </a:prstGeom>
        </p:spPr>
      </p:pic>
      <p:sp>
        <p:nvSpPr>
          <p:cNvPr id="16" name="对话气泡: 椭圆形 15">
            <a:extLst>
              <a:ext uri="{FF2B5EF4-FFF2-40B4-BE49-F238E27FC236}">
                <a16:creationId xmlns:a16="http://schemas.microsoft.com/office/drawing/2014/main" xmlns="" id="{D9BA578F-7E70-4D24-B5BC-3E359E9225DA}"/>
              </a:ext>
            </a:extLst>
          </p:cNvPr>
          <p:cNvSpPr/>
          <p:nvPr/>
        </p:nvSpPr>
        <p:spPr>
          <a:xfrm>
            <a:off x="3770955" y="2197874"/>
            <a:ext cx="2640005" cy="152068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选中“插入元件” ，在对象元件库管理中，添加“马达 </a:t>
            </a:r>
            <a:r>
              <a:rPr lang="en-US" altLang="zh-CN" dirty="0"/>
              <a:t>13” </a:t>
            </a:r>
            <a:r>
              <a:rPr lang="zh-CN" altLang="en-US" dirty="0"/>
              <a:t>和“马达 </a:t>
            </a:r>
            <a:r>
              <a:rPr lang="en-US" altLang="zh-CN" dirty="0"/>
              <a:t>14”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120F3A8-3528-4047-AAAC-42A5B6CA8526}"/>
              </a:ext>
            </a:extLst>
          </p:cNvPr>
          <p:cNvSpPr txBox="1"/>
          <p:nvPr/>
        </p:nvSpPr>
        <p:spPr>
          <a:xfrm>
            <a:off x="3604903" y="279625"/>
            <a:ext cx="4982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简单动画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92D9679B-3193-4535-8FAA-99388543498C}"/>
              </a:ext>
            </a:extLst>
          </p:cNvPr>
          <p:cNvSpPr txBox="1"/>
          <p:nvPr/>
        </p:nvSpPr>
        <p:spPr>
          <a:xfrm>
            <a:off x="265981" y="1233051"/>
            <a:ext cx="1155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2.2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、垂直移动</a:t>
            </a:r>
          </a:p>
        </p:txBody>
      </p:sp>
    </p:spTree>
    <p:extLst>
      <p:ext uri="{BB962C8B-B14F-4D97-AF65-F5344CB8AC3E}">
        <p14:creationId xmlns:p14="http://schemas.microsoft.com/office/powerpoint/2010/main" val="23985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4A820EF-E0BA-4A2F-9E09-648F04CD6CF3}"/>
              </a:ext>
            </a:extLst>
          </p:cNvPr>
          <p:cNvSpPr txBox="1"/>
          <p:nvPr/>
        </p:nvSpPr>
        <p:spPr>
          <a:xfrm>
            <a:off x="214823" y="1230044"/>
            <a:ext cx="5512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Arial" pitchFamily="34" charset="0"/>
              </a:rPr>
              <a:t>、旋转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" name="图片 31" descr="风扇401.bmp">
            <a:extLst>
              <a:ext uri="{FF2B5EF4-FFF2-40B4-BE49-F238E27FC236}">
                <a16:creationId xmlns:a16="http://schemas.microsoft.com/office/drawing/2014/main" xmlns="" id="{C60EBCC1-A8EB-41E1-B79A-252C771F3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02" y="1425485"/>
            <a:ext cx="128111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2" descr="风扇411.bmp">
            <a:extLst>
              <a:ext uri="{FF2B5EF4-FFF2-40B4-BE49-F238E27FC236}">
                <a16:creationId xmlns:a16="http://schemas.microsoft.com/office/drawing/2014/main" xmlns="" id="{7E8BFF02-DE78-499B-8511-3E6CE6C39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77" y="1425485"/>
            <a:ext cx="128111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E:\05-其他\X5规范课程\08-X5教程_中级教程\动画案例图片\风扇.gif">
            <a:extLst>
              <a:ext uri="{FF2B5EF4-FFF2-40B4-BE49-F238E27FC236}">
                <a16:creationId xmlns:a16="http://schemas.microsoft.com/office/drawing/2014/main" xmlns="" id="{772B556A-8C60-4BFE-8AB8-82813D382E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252" y="1403259"/>
            <a:ext cx="1333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加号 13">
            <a:extLst>
              <a:ext uri="{FF2B5EF4-FFF2-40B4-BE49-F238E27FC236}">
                <a16:creationId xmlns:a16="http://schemas.microsoft.com/office/drawing/2014/main" xmlns="" id="{D162F1EE-3F02-4C0C-993D-30F796A79BA5}"/>
              </a:ext>
            </a:extLst>
          </p:cNvPr>
          <p:cNvSpPr/>
          <p:nvPr/>
        </p:nvSpPr>
        <p:spPr>
          <a:xfrm>
            <a:off x="6659127" y="1576297"/>
            <a:ext cx="719137" cy="720725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等于号 40">
            <a:extLst>
              <a:ext uri="{FF2B5EF4-FFF2-40B4-BE49-F238E27FC236}">
                <a16:creationId xmlns:a16="http://schemas.microsoft.com/office/drawing/2014/main" xmlns="" id="{628458DD-EFE5-47D0-B0ED-E16234B5FA03}"/>
              </a:ext>
            </a:extLst>
          </p:cNvPr>
          <p:cNvSpPr/>
          <p:nvPr/>
        </p:nvSpPr>
        <p:spPr>
          <a:xfrm>
            <a:off x="8783202" y="1612810"/>
            <a:ext cx="719137" cy="64770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CCC8638-39E5-4E64-BB61-3A7F6D250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780" y="2662666"/>
            <a:ext cx="3645376" cy="4001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6AD4B76-9A57-40FE-90B3-F3AFEB3DE5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033" y="2645311"/>
            <a:ext cx="3650400" cy="40014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606C666-9DBE-4373-82A8-2D55C5D49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521" y="3731532"/>
            <a:ext cx="2629128" cy="182895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B734AE01-FF5A-42E9-8CBA-DFA7E47CE844}"/>
              </a:ext>
            </a:extLst>
          </p:cNvPr>
          <p:cNvSpPr txBox="1"/>
          <p:nvPr/>
        </p:nvSpPr>
        <p:spPr>
          <a:xfrm>
            <a:off x="4033708" y="1736604"/>
            <a:ext cx="1029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原理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B878768E-B77E-4BC4-A229-76BE1F5033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1875" y="2662666"/>
            <a:ext cx="4245253" cy="4001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32635121-F772-46DA-9D99-478D74EED6E5}"/>
              </a:ext>
            </a:extLst>
          </p:cNvPr>
          <p:cNvSpPr txBox="1"/>
          <p:nvPr/>
        </p:nvSpPr>
        <p:spPr>
          <a:xfrm>
            <a:off x="3604903" y="279625"/>
            <a:ext cx="4982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简单动画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878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1713</Words>
  <Application>Microsoft Office PowerPoint</Application>
  <PresentationFormat>宽屏</PresentationFormat>
  <Paragraphs>325</Paragraphs>
  <Slides>49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8" baseType="lpstr">
      <vt:lpstr>Arial Unicode MS</vt:lpstr>
      <vt:lpstr>黑体</vt:lpstr>
      <vt:lpstr>隶书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rxd</cp:lastModifiedBy>
  <cp:revision>482</cp:revision>
  <dcterms:created xsi:type="dcterms:W3CDTF">2018-02-28T00:35:13Z</dcterms:created>
  <dcterms:modified xsi:type="dcterms:W3CDTF">2019-01-10T01:32:04Z</dcterms:modified>
</cp:coreProperties>
</file>