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5"/>
  </p:notesMasterIdLst>
  <p:sldIdLst>
    <p:sldId id="314" r:id="rId2"/>
    <p:sldId id="374" r:id="rId3"/>
    <p:sldId id="404" r:id="rId4"/>
    <p:sldId id="460" r:id="rId5"/>
    <p:sldId id="481" r:id="rId6"/>
    <p:sldId id="477" r:id="rId7"/>
    <p:sldId id="484" r:id="rId8"/>
    <p:sldId id="492" r:id="rId9"/>
    <p:sldId id="485" r:id="rId10"/>
    <p:sldId id="491" r:id="rId11"/>
    <p:sldId id="490" r:id="rId12"/>
    <p:sldId id="493" r:id="rId13"/>
    <p:sldId id="495" r:id="rId14"/>
    <p:sldId id="494" r:id="rId15"/>
    <p:sldId id="496" r:id="rId16"/>
    <p:sldId id="497" r:id="rId17"/>
    <p:sldId id="498" r:id="rId18"/>
    <p:sldId id="499" r:id="rId19"/>
    <p:sldId id="500" r:id="rId20"/>
    <p:sldId id="501" r:id="rId21"/>
    <p:sldId id="479" r:id="rId22"/>
    <p:sldId id="476" r:id="rId23"/>
    <p:sldId id="298" r:id="rId24"/>
  </p:sldIdLst>
  <p:sldSz cx="12195175" cy="6858000"/>
  <p:notesSz cx="6858000" cy="9144000"/>
  <p:custDataLst>
    <p:tags r:id="rId2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>
          <p15:clr>
            <a:srgbClr val="A4A3A4"/>
          </p15:clr>
        </p15:guide>
        <p15:guide id="2" pos="384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i867" initials="c" lastIdx="1" clrIdx="0"/>
  <p:cmAuthor id="2" name="LuoLiLi" initials="L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C2747"/>
    <a:srgbClr val="FF6D67"/>
    <a:srgbClr val="2F5EB1"/>
    <a:srgbClr val="FFFFFF"/>
    <a:srgbClr val="1E497D"/>
    <a:srgbClr val="2F5EB0"/>
    <a:srgbClr val="0E1A40"/>
    <a:srgbClr val="3CCCC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359" autoAdjust="0"/>
    <p:restoredTop sz="95388" autoAdjust="0"/>
  </p:normalViewPr>
  <p:slideViewPr>
    <p:cSldViewPr showGuides="1">
      <p:cViewPr>
        <p:scale>
          <a:sx n="75" d="100"/>
          <a:sy n="75" d="100"/>
        </p:scale>
        <p:origin x="-43" y="-158"/>
      </p:cViewPr>
      <p:guideLst>
        <p:guide orient="horz"/>
        <p:guide pos="384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commentAuthors" Target="commentAuthors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A357473-301C-4F69-A7FC-AE1DEF9F2CA1}" type="datetimeFigureOut">
              <a:rPr lang="zh-CN" altLang="en-US" smtClean="0"/>
              <a:t>2021/6/1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F837B1-3942-4B36-A9A2-6AF914CEB0A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96658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F837B1-3942-4B36-A9A2-6AF914CEB0AE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293312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F837B1-3942-4B36-A9A2-6AF914CEB0AE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362645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F837B1-3942-4B36-A9A2-6AF914CEB0AE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362645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F837B1-3942-4B36-A9A2-6AF914CEB0AE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362645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F837B1-3942-4B36-A9A2-6AF914CEB0AE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362645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F837B1-3942-4B36-A9A2-6AF914CEB0AE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362645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F837B1-3942-4B36-A9A2-6AF914CEB0AE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362645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F837B1-3942-4B36-A9A2-6AF914CEB0AE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362645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F837B1-3942-4B36-A9A2-6AF914CEB0AE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362645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F837B1-3942-4B36-A9A2-6AF914CEB0AE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362645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F837B1-3942-4B36-A9A2-6AF914CEB0AE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362645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F837B1-3942-4B36-A9A2-6AF914CEB0AE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088115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F837B1-3942-4B36-A9A2-6AF914CEB0AE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362645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F837B1-3942-4B36-A9A2-6AF914CEB0AE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968006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F837B1-3942-4B36-A9A2-6AF914CEB0AE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807867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F837B1-3942-4B36-A9A2-6AF914CEB0AE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176758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F837B1-3942-4B36-A9A2-6AF914CEB0AE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80786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F837B1-3942-4B36-A9A2-6AF914CEB0AE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760462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F837B1-3942-4B36-A9A2-6AF914CEB0AE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779910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F837B1-3942-4B36-A9A2-6AF914CEB0AE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362645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F837B1-3942-4B36-A9A2-6AF914CEB0AE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362645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F837B1-3942-4B36-A9A2-6AF914CEB0AE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362645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F837B1-3942-4B36-A9A2-6AF914CEB0AE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362645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638" y="2130426"/>
            <a:ext cx="10365899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9276" y="3886200"/>
            <a:ext cx="8536623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52C373-83E8-404D-A870-0C99071BEBA1}" type="datetimeFigureOut">
              <a:rPr lang="zh-CN" altLang="en-US" smtClean="0"/>
              <a:t>2021/6/1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3FFD15-FD4A-41A0-98B0-8A0E50279E3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2000">
        <p14:prism/>
      </p:transition>
    </mc:Choice>
    <mc:Fallback xmlns="">
      <p:transition spd="slow" advClick="0" advTm="200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52C373-83E8-404D-A870-0C99071BEBA1}" type="datetimeFigureOut">
              <a:rPr lang="zh-CN" altLang="en-US" smtClean="0"/>
              <a:t>2021/6/1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3FFD15-FD4A-41A0-98B0-8A0E50279E3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2000">
        <p14:prism/>
      </p:transition>
    </mc:Choice>
    <mc:Fallback xmlns="">
      <p:transition spd="slow" advClick="0" advTm="200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41502" y="274639"/>
            <a:ext cx="2743914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759" y="274639"/>
            <a:ext cx="802849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52C373-83E8-404D-A870-0C99071BEBA1}" type="datetimeFigureOut">
              <a:rPr lang="zh-CN" altLang="en-US" smtClean="0"/>
              <a:t>2021/6/1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3FFD15-FD4A-41A0-98B0-8A0E50279E3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2000">
        <p14:prism/>
      </p:transition>
    </mc:Choice>
    <mc:Fallback xmlns="">
      <p:transition spd="slow" advClick="0" advTm="200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52C373-83E8-404D-A870-0C99071BEBA1}" type="datetimeFigureOut">
              <a:rPr lang="zh-CN" altLang="en-US" smtClean="0"/>
              <a:t>2021/6/1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3FFD15-FD4A-41A0-98B0-8A0E50279E3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2000">
        <p14:prism/>
      </p:transition>
    </mc:Choice>
    <mc:Fallback xmlns="">
      <p:transition spd="slow" advClick="0" advTm="200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335" y="4406901"/>
            <a:ext cx="10365899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335" y="2906713"/>
            <a:ext cx="10365899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52C373-83E8-404D-A870-0C99071BEBA1}" type="datetimeFigureOut">
              <a:rPr lang="zh-CN" altLang="en-US" smtClean="0"/>
              <a:t>2021/6/1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3FFD15-FD4A-41A0-98B0-8A0E50279E3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2000">
        <p14:prism/>
      </p:transition>
    </mc:Choice>
    <mc:Fallback xmlns="">
      <p:transition spd="slow" advClick="0" advTm="200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759" y="1600201"/>
            <a:ext cx="5386202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9214" y="1600201"/>
            <a:ext cx="5386202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52C373-83E8-404D-A870-0C99071BEBA1}" type="datetimeFigureOut">
              <a:rPr lang="zh-CN" altLang="en-US" smtClean="0"/>
              <a:t>2021/6/1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3FFD15-FD4A-41A0-98B0-8A0E50279E3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2000">
        <p14:prism/>
      </p:transition>
    </mc:Choice>
    <mc:Fallback xmlns="">
      <p:transition spd="slow" advClick="0" advTm="200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759" y="1535113"/>
            <a:ext cx="538832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759" y="2174875"/>
            <a:ext cx="53883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4980" y="1535113"/>
            <a:ext cx="539043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4980" y="2174875"/>
            <a:ext cx="539043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52C373-83E8-404D-A870-0C99071BEBA1}" type="datetimeFigureOut">
              <a:rPr lang="zh-CN" altLang="en-US" smtClean="0"/>
              <a:t>2021/6/1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3FFD15-FD4A-41A0-98B0-8A0E50279E3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2000">
        <p14:prism/>
      </p:transition>
    </mc:Choice>
    <mc:Fallback xmlns="">
      <p:transition spd="slow" advClick="0" advTm="200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52C373-83E8-404D-A870-0C99071BEBA1}" type="datetimeFigureOut">
              <a:rPr lang="zh-CN" altLang="en-US" smtClean="0"/>
              <a:t>2021/6/1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3FFD15-FD4A-41A0-98B0-8A0E50279E3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2000">
        <p14:prism/>
      </p:transition>
    </mc:Choice>
    <mc:Fallback xmlns="">
      <p:transition spd="slow" advClick="0" advTm="200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52C373-83E8-404D-A870-0C99071BEBA1}" type="datetimeFigureOut">
              <a:rPr lang="zh-CN" altLang="en-US" smtClean="0"/>
              <a:t>2021/6/1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3FFD15-FD4A-41A0-98B0-8A0E50279E3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2000">
        <p14:prism/>
      </p:transition>
    </mc:Choice>
    <mc:Fallback xmlns="">
      <p:transition spd="slow" advClick="0" advTm="200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759" y="273050"/>
            <a:ext cx="4012129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974" y="273051"/>
            <a:ext cx="6817442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759" y="1435101"/>
            <a:ext cx="4012129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52C373-83E8-404D-A870-0C99071BEBA1}" type="datetimeFigureOut">
              <a:rPr lang="zh-CN" altLang="en-US" smtClean="0"/>
              <a:t>2021/6/1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3FFD15-FD4A-41A0-98B0-8A0E50279E3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2000">
        <p14:prism/>
      </p:transition>
    </mc:Choice>
    <mc:Fallback xmlns="">
      <p:transition spd="slow" advClick="0" advTm="200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90340" y="4800600"/>
            <a:ext cx="7317105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90340" y="612775"/>
            <a:ext cx="7317105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90340" y="5367338"/>
            <a:ext cx="7317105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52C373-83E8-404D-A870-0C99071BEBA1}" type="datetimeFigureOut">
              <a:rPr lang="zh-CN" altLang="en-US" smtClean="0"/>
              <a:t>2021/6/1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3FFD15-FD4A-41A0-98B0-8A0E50279E3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2000">
        <p14:prism/>
      </p:transition>
    </mc:Choice>
    <mc:Fallback xmlns="">
      <p:transition spd="slow" advClick="0" advTm="200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microsoft.com/office/2007/relationships/hdphoto" Target="../media/hdphoto1.wdp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rightnessContrast bright="15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759" y="274638"/>
            <a:ext cx="10975658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759" y="1600201"/>
            <a:ext cx="10975658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759" y="6356351"/>
            <a:ext cx="284554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52C373-83E8-404D-A870-0C99071BEBA1}" type="datetimeFigureOut">
              <a:rPr lang="zh-CN" altLang="en-US" smtClean="0"/>
              <a:t>2021/6/1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6685" y="6356351"/>
            <a:ext cx="386180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9875" y="6356351"/>
            <a:ext cx="284554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3FFD15-FD4A-41A0-98B0-8A0E50279E3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200" advClick="0" advTm="2000">
        <p14:prism/>
      </p:transition>
    </mc:Choice>
    <mc:Fallback xmlns="">
      <p:transition spd="slow" advClick="0" advTm="2000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.xml"/><Relationship Id="rId6" Type="http://schemas.openxmlformats.org/officeDocument/2006/relationships/image" Target="../media/image4.svg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.png"/><Relationship Id="rId4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.png"/><Relationship Id="rId4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.png"/><Relationship Id="rId4" Type="http://schemas.openxmlformats.org/officeDocument/2006/relationships/image" Target="../media/image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0.png"/><Relationship Id="rId4" Type="http://schemas.openxmlformats.org/officeDocument/2006/relationships/image" Target="../media/image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3.png"/><Relationship Id="rId4" Type="http://schemas.openxmlformats.org/officeDocument/2006/relationships/image" Target="../media/image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4.png"/><Relationship Id="rId4" Type="http://schemas.openxmlformats.org/officeDocument/2006/relationships/image" Target="../media/image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4" Type="http://schemas.openxmlformats.org/officeDocument/2006/relationships/image" Target="../media/image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7.jpg"/><Relationship Id="rId4" Type="http://schemas.openxmlformats.org/officeDocument/2006/relationships/image" Target="../media/image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jpg"/><Relationship Id="rId5" Type="http://schemas.openxmlformats.org/officeDocument/2006/relationships/image" Target="../media/image28.jpeg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jpeg"/><Relationship Id="rId5" Type="http://schemas.openxmlformats.org/officeDocument/2006/relationships/image" Target="../media/image30.jpg"/><Relationship Id="rId4" Type="http://schemas.openxmlformats.org/officeDocument/2006/relationships/image" Target="../media/image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3" Type="http://schemas.openxmlformats.org/officeDocument/2006/relationships/image" Target="../media/image32.png"/><Relationship Id="rId7" Type="http://schemas.openxmlformats.org/officeDocument/2006/relationships/image" Target="../media/image44.sv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microsoft.com/office/2007/relationships/hdphoto" Target="../media/hdphoto2.wdp"/><Relationship Id="rId9" Type="http://schemas.openxmlformats.org/officeDocument/2006/relationships/image" Target="../media/image46.sv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4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jpeg"/><Relationship Id="rId11" Type="http://schemas.openxmlformats.org/officeDocument/2006/relationships/image" Target="../media/image13.jpeg"/><Relationship Id="rId5" Type="http://schemas.openxmlformats.org/officeDocument/2006/relationships/image" Target="../media/image7.jpg"/><Relationship Id="rId10" Type="http://schemas.openxmlformats.org/officeDocument/2006/relationships/image" Target="../media/image12.jpeg"/><Relationship Id="rId4" Type="http://schemas.openxmlformats.org/officeDocument/2006/relationships/image" Target="../media/image5.png"/><Relationship Id="rId9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png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12195175" cy="3429000"/>
          </a:xfrm>
          <a:custGeom>
            <a:avLst/>
            <a:gdLst>
              <a:gd name="connsiteX0" fmla="*/ 0 w 12195175"/>
              <a:gd name="connsiteY0" fmla="*/ 0 h 2060848"/>
              <a:gd name="connsiteX1" fmla="*/ 12195175 w 12195175"/>
              <a:gd name="connsiteY1" fmla="*/ 0 h 2060848"/>
              <a:gd name="connsiteX2" fmla="*/ 12195175 w 12195175"/>
              <a:gd name="connsiteY2" fmla="*/ 2060848 h 2060848"/>
              <a:gd name="connsiteX3" fmla="*/ 0 w 12195175"/>
              <a:gd name="connsiteY3" fmla="*/ 2060848 h 2060848"/>
              <a:gd name="connsiteX4" fmla="*/ 0 w 12195175"/>
              <a:gd name="connsiteY4" fmla="*/ 0 h 2060848"/>
              <a:gd name="connsiteX0-1" fmla="*/ 0 w 12195175"/>
              <a:gd name="connsiteY0-2" fmla="*/ 0 h 2060848"/>
              <a:gd name="connsiteX1-3" fmla="*/ 12195175 w 12195175"/>
              <a:gd name="connsiteY1-4" fmla="*/ 0 h 2060848"/>
              <a:gd name="connsiteX2-5" fmla="*/ 12195175 w 12195175"/>
              <a:gd name="connsiteY2-6" fmla="*/ 2060848 h 2060848"/>
              <a:gd name="connsiteX3-7" fmla="*/ 6096000 w 12195175"/>
              <a:gd name="connsiteY3-8" fmla="*/ 2046514 h 2060848"/>
              <a:gd name="connsiteX4-9" fmla="*/ 0 w 12195175"/>
              <a:gd name="connsiteY4-10" fmla="*/ 2060848 h 2060848"/>
              <a:gd name="connsiteX5" fmla="*/ 0 w 12195175"/>
              <a:gd name="connsiteY5" fmla="*/ 0 h 2060848"/>
              <a:gd name="connsiteX0-11" fmla="*/ 0 w 12195175"/>
              <a:gd name="connsiteY0-12" fmla="*/ 0 h 3686628"/>
              <a:gd name="connsiteX1-13" fmla="*/ 12195175 w 12195175"/>
              <a:gd name="connsiteY1-14" fmla="*/ 0 h 3686628"/>
              <a:gd name="connsiteX2-15" fmla="*/ 12195175 w 12195175"/>
              <a:gd name="connsiteY2-16" fmla="*/ 2060848 h 3686628"/>
              <a:gd name="connsiteX3-17" fmla="*/ 6081486 w 12195175"/>
              <a:gd name="connsiteY3-18" fmla="*/ 3686628 h 3686628"/>
              <a:gd name="connsiteX4-19" fmla="*/ 0 w 12195175"/>
              <a:gd name="connsiteY4-20" fmla="*/ 2060848 h 3686628"/>
              <a:gd name="connsiteX5-21" fmla="*/ 0 w 12195175"/>
              <a:gd name="connsiteY5-22" fmla="*/ 0 h 368662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21" y="connsiteY5-22"/>
              </a:cxn>
            </a:cxnLst>
            <a:rect l="l" t="t" r="r" b="b"/>
            <a:pathLst>
              <a:path w="12195175" h="3686628">
                <a:moveTo>
                  <a:pt x="0" y="0"/>
                </a:moveTo>
                <a:lnTo>
                  <a:pt x="12195175" y="0"/>
                </a:lnTo>
                <a:lnTo>
                  <a:pt x="12195175" y="2060848"/>
                </a:lnTo>
                <a:lnTo>
                  <a:pt x="6081486" y="3686628"/>
                </a:lnTo>
                <a:lnTo>
                  <a:pt x="0" y="2060848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rcRect/>
            <a:stretch>
              <a:fillRect l="-36" t="-81828" r="-36" b="-9566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0" y="-27384"/>
            <a:ext cx="12195175" cy="2304256"/>
          </a:xfrm>
          <a:custGeom>
            <a:avLst/>
            <a:gdLst>
              <a:gd name="connsiteX0" fmla="*/ 0 w 12195175"/>
              <a:gd name="connsiteY0" fmla="*/ 0 h 908720"/>
              <a:gd name="connsiteX1" fmla="*/ 12195175 w 12195175"/>
              <a:gd name="connsiteY1" fmla="*/ 0 h 908720"/>
              <a:gd name="connsiteX2" fmla="*/ 12195175 w 12195175"/>
              <a:gd name="connsiteY2" fmla="*/ 908720 h 908720"/>
              <a:gd name="connsiteX3" fmla="*/ 0 w 12195175"/>
              <a:gd name="connsiteY3" fmla="*/ 908720 h 908720"/>
              <a:gd name="connsiteX4" fmla="*/ 0 w 12195175"/>
              <a:gd name="connsiteY4" fmla="*/ 0 h 908720"/>
              <a:gd name="connsiteX0-1" fmla="*/ 0 w 12195175"/>
              <a:gd name="connsiteY0-2" fmla="*/ 0 h 908720"/>
              <a:gd name="connsiteX1-3" fmla="*/ 12195175 w 12195175"/>
              <a:gd name="connsiteY1-4" fmla="*/ 0 h 908720"/>
              <a:gd name="connsiteX2-5" fmla="*/ 12195175 w 12195175"/>
              <a:gd name="connsiteY2-6" fmla="*/ 908720 h 908720"/>
              <a:gd name="connsiteX3-7" fmla="*/ 6096000 w 12195175"/>
              <a:gd name="connsiteY3-8" fmla="*/ 899886 h 908720"/>
              <a:gd name="connsiteX4-9" fmla="*/ 0 w 12195175"/>
              <a:gd name="connsiteY4-10" fmla="*/ 908720 h 908720"/>
              <a:gd name="connsiteX5" fmla="*/ 0 w 12195175"/>
              <a:gd name="connsiteY5" fmla="*/ 0 h 908720"/>
              <a:gd name="connsiteX0-11" fmla="*/ 0 w 12195175"/>
              <a:gd name="connsiteY0-12" fmla="*/ 0 h 2510972"/>
              <a:gd name="connsiteX1-13" fmla="*/ 12195175 w 12195175"/>
              <a:gd name="connsiteY1-14" fmla="*/ 0 h 2510972"/>
              <a:gd name="connsiteX2-15" fmla="*/ 12195175 w 12195175"/>
              <a:gd name="connsiteY2-16" fmla="*/ 908720 h 2510972"/>
              <a:gd name="connsiteX3-17" fmla="*/ 6052458 w 12195175"/>
              <a:gd name="connsiteY3-18" fmla="*/ 2510972 h 2510972"/>
              <a:gd name="connsiteX4-19" fmla="*/ 0 w 12195175"/>
              <a:gd name="connsiteY4-20" fmla="*/ 908720 h 2510972"/>
              <a:gd name="connsiteX5-21" fmla="*/ 0 w 12195175"/>
              <a:gd name="connsiteY5-22" fmla="*/ 0 h 251097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21" y="connsiteY5-22"/>
              </a:cxn>
            </a:cxnLst>
            <a:rect l="l" t="t" r="r" b="b"/>
            <a:pathLst>
              <a:path w="12195175" h="2510972">
                <a:moveTo>
                  <a:pt x="0" y="0"/>
                </a:moveTo>
                <a:lnTo>
                  <a:pt x="12195175" y="0"/>
                </a:lnTo>
                <a:lnTo>
                  <a:pt x="12195175" y="908720"/>
                </a:lnTo>
                <a:lnTo>
                  <a:pt x="6052458" y="2510972"/>
                </a:lnTo>
                <a:lnTo>
                  <a:pt x="0" y="908720"/>
                </a:lnTo>
                <a:lnTo>
                  <a:pt x="0" y="0"/>
                </a:lnTo>
                <a:close/>
              </a:path>
            </a:pathLst>
          </a:custGeom>
          <a:solidFill>
            <a:srgbClr val="2F5EB0">
              <a:alpha val="76863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标题 4"/>
          <p:cNvSpPr txBox="1"/>
          <p:nvPr/>
        </p:nvSpPr>
        <p:spPr>
          <a:xfrm>
            <a:off x="3721323" y="548680"/>
            <a:ext cx="4752528" cy="803142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altLang="zh-CN" sz="11500" b="1" dirty="0">
              <a:solidFill>
                <a:schemeClr val="bg1"/>
              </a:solidFill>
              <a:latin typeface="Impact MT Std" pitchFamily="34" charset="0"/>
              <a:ea typeface="微软雅黑" panose="020B0503020204020204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201043" y="4221088"/>
            <a:ext cx="9793088" cy="156966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800" dirty="0" smtClean="0">
                <a:solidFill>
                  <a:srgbClr val="1E497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G</a:t>
            </a:r>
            <a:r>
              <a:rPr lang="zh-CN" altLang="en-US" sz="4800" dirty="0">
                <a:solidFill>
                  <a:srgbClr val="1E497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系列</a:t>
            </a:r>
            <a:r>
              <a:rPr lang="en-US" altLang="zh-CN" sz="4800" dirty="0">
                <a:solidFill>
                  <a:srgbClr val="1E497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_VNC</a:t>
            </a:r>
            <a:r>
              <a:rPr lang="zh-CN" altLang="en-US" sz="4800" dirty="0">
                <a:solidFill>
                  <a:srgbClr val="1E497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远程监控</a:t>
            </a:r>
            <a:r>
              <a:rPr lang="zh-CN" altLang="en-US" sz="4800" dirty="0" smtClean="0">
                <a:solidFill>
                  <a:srgbClr val="1E497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方案</a:t>
            </a:r>
            <a:r>
              <a:rPr lang="en-US" altLang="zh-CN" sz="4800" dirty="0" smtClean="0">
                <a:solidFill>
                  <a:srgbClr val="1E497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V3.5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800" dirty="0" smtClean="0">
                <a:solidFill>
                  <a:srgbClr val="1E497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使用方案</a:t>
            </a:r>
            <a:endParaRPr lang="en-US" altLang="zh-CN" sz="4800" dirty="0" smtClean="0">
              <a:solidFill>
                <a:srgbClr val="1E497D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6" name="图形 5">
            <a:extLst>
              <a:ext uri="{FF2B5EF4-FFF2-40B4-BE49-F238E27FC236}">
                <a16:creationId xmlns:a16="http://schemas.microsoft.com/office/drawing/2014/main" xmlns="" id="{56C39EA4-F3D1-C94D-8241-635CD89D661D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p:blipFill>
        <p:spPr>
          <a:xfrm>
            <a:off x="4009355" y="411090"/>
            <a:ext cx="3616319" cy="1078321"/>
          </a:xfrm>
          <a:prstGeom prst="rect">
            <a:avLst/>
          </a:prstGeom>
        </p:spPr>
      </p:pic>
      <p:sp>
        <p:nvSpPr>
          <p:cNvPr id="18" name="矩形 4">
            <a:extLst>
              <a:ext uri="{FF2B5EF4-FFF2-40B4-BE49-F238E27FC236}">
                <a16:creationId xmlns:a16="http://schemas.microsoft.com/office/drawing/2014/main" xmlns="" id="{DFABA995-A694-6843-A70B-14BE9B67EFF8}"/>
              </a:ext>
            </a:extLst>
          </p:cNvPr>
          <p:cNvSpPr/>
          <p:nvPr/>
        </p:nvSpPr>
        <p:spPr>
          <a:xfrm>
            <a:off x="0" y="6446910"/>
            <a:ext cx="12195175" cy="438474"/>
          </a:xfrm>
          <a:custGeom>
            <a:avLst/>
            <a:gdLst>
              <a:gd name="connsiteX0" fmla="*/ 0 w 12195175"/>
              <a:gd name="connsiteY0" fmla="*/ 0 h 404664"/>
              <a:gd name="connsiteX1" fmla="*/ 12195175 w 12195175"/>
              <a:gd name="connsiteY1" fmla="*/ 0 h 404664"/>
              <a:gd name="connsiteX2" fmla="*/ 12195175 w 12195175"/>
              <a:gd name="connsiteY2" fmla="*/ 404664 h 404664"/>
              <a:gd name="connsiteX3" fmla="*/ 0 w 12195175"/>
              <a:gd name="connsiteY3" fmla="*/ 404664 h 404664"/>
              <a:gd name="connsiteX4" fmla="*/ 0 w 12195175"/>
              <a:gd name="connsiteY4" fmla="*/ 0 h 404664"/>
              <a:gd name="connsiteX0-1" fmla="*/ 0 w 12195175"/>
              <a:gd name="connsiteY0-2" fmla="*/ 8993 h 413657"/>
              <a:gd name="connsiteX1-3" fmla="*/ 6096000 w 12195175"/>
              <a:gd name="connsiteY1-4" fmla="*/ 0 h 413657"/>
              <a:gd name="connsiteX2-5" fmla="*/ 12195175 w 12195175"/>
              <a:gd name="connsiteY2-6" fmla="*/ 8993 h 413657"/>
              <a:gd name="connsiteX3-7" fmla="*/ 12195175 w 12195175"/>
              <a:gd name="connsiteY3-8" fmla="*/ 413657 h 413657"/>
              <a:gd name="connsiteX4-9" fmla="*/ 0 w 12195175"/>
              <a:gd name="connsiteY4-10" fmla="*/ 413657 h 413657"/>
              <a:gd name="connsiteX5" fmla="*/ 0 w 12195175"/>
              <a:gd name="connsiteY5" fmla="*/ 8993 h 413657"/>
              <a:gd name="connsiteX0-11" fmla="*/ 0 w 12195175"/>
              <a:gd name="connsiteY0-12" fmla="*/ 458935 h 863599"/>
              <a:gd name="connsiteX1-13" fmla="*/ 6052457 w 12195175"/>
              <a:gd name="connsiteY1-14" fmla="*/ 0 h 863599"/>
              <a:gd name="connsiteX2-15" fmla="*/ 12195175 w 12195175"/>
              <a:gd name="connsiteY2-16" fmla="*/ 458935 h 863599"/>
              <a:gd name="connsiteX3-17" fmla="*/ 12195175 w 12195175"/>
              <a:gd name="connsiteY3-18" fmla="*/ 863599 h 863599"/>
              <a:gd name="connsiteX4-19" fmla="*/ 0 w 12195175"/>
              <a:gd name="connsiteY4-20" fmla="*/ 863599 h 863599"/>
              <a:gd name="connsiteX5-21" fmla="*/ 0 w 12195175"/>
              <a:gd name="connsiteY5-22" fmla="*/ 458935 h 863599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21" y="connsiteY5-22"/>
              </a:cxn>
            </a:cxnLst>
            <a:rect l="l" t="t" r="r" b="b"/>
            <a:pathLst>
              <a:path w="12195175" h="863599">
                <a:moveTo>
                  <a:pt x="0" y="458935"/>
                </a:moveTo>
                <a:lnTo>
                  <a:pt x="6052457" y="0"/>
                </a:lnTo>
                <a:lnTo>
                  <a:pt x="12195175" y="458935"/>
                </a:lnTo>
                <a:lnTo>
                  <a:pt x="12195175" y="863599"/>
                </a:lnTo>
                <a:lnTo>
                  <a:pt x="0" y="863599"/>
                </a:lnTo>
                <a:lnTo>
                  <a:pt x="0" y="458935"/>
                </a:lnTo>
                <a:close/>
              </a:path>
            </a:pathLst>
          </a:custGeom>
          <a:solidFill>
            <a:srgbClr val="2F5EB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 flipH="1">
            <a:off x="-3" y="6525344"/>
            <a:ext cx="12195177" cy="360511"/>
          </a:xfrm>
          <a:prstGeom prst="rect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 flipH="1">
            <a:off x="-4" y="6596410"/>
            <a:ext cx="12195177" cy="28897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>
            <a:off x="0" y="0"/>
            <a:ext cx="985019" cy="5831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8" name="组合 27"/>
          <p:cNvGrpSpPr/>
          <p:nvPr/>
        </p:nvGrpSpPr>
        <p:grpSpPr>
          <a:xfrm>
            <a:off x="192931" y="0"/>
            <a:ext cx="576064" cy="836712"/>
            <a:chOff x="841003" y="360040"/>
            <a:chExt cx="504056" cy="836712"/>
          </a:xfr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</p:grpSpPr>
        <p:sp>
          <p:nvSpPr>
            <p:cNvPr id="29" name="矩形 28"/>
            <p:cNvSpPr/>
            <p:nvPr/>
          </p:nvSpPr>
          <p:spPr>
            <a:xfrm>
              <a:off x="841003" y="360040"/>
              <a:ext cx="504056" cy="54868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等腰三角形 29"/>
            <p:cNvSpPr/>
            <p:nvPr/>
          </p:nvSpPr>
          <p:spPr>
            <a:xfrm rot="10800000">
              <a:off x="841003" y="908720"/>
              <a:ext cx="504056" cy="288032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1" name="KSO_Shape"/>
          <p:cNvSpPr/>
          <p:nvPr/>
        </p:nvSpPr>
        <p:spPr bwMode="auto">
          <a:xfrm>
            <a:off x="331060" y="261229"/>
            <a:ext cx="299804" cy="228651"/>
          </a:xfrm>
          <a:custGeom>
            <a:avLst/>
            <a:gdLst>
              <a:gd name="T0" fmla="*/ 432030 w 2125663"/>
              <a:gd name="T1" fmla="*/ 1344893 h 1811338"/>
              <a:gd name="T2" fmla="*/ 462740 w 2125663"/>
              <a:gd name="T3" fmla="*/ 1477960 h 1811338"/>
              <a:gd name="T4" fmla="*/ 513638 w 2125663"/>
              <a:gd name="T5" fmla="*/ 1557743 h 1811338"/>
              <a:gd name="T6" fmla="*/ 516481 w 2125663"/>
              <a:gd name="T7" fmla="*/ 1336346 h 1811338"/>
              <a:gd name="T8" fmla="*/ 503401 w 2125663"/>
              <a:gd name="T9" fmla="*/ 1310416 h 1811338"/>
              <a:gd name="T10" fmla="*/ 515913 w 2125663"/>
              <a:gd name="T11" fmla="*/ 1250009 h 1811338"/>
              <a:gd name="T12" fmla="*/ 618846 w 2125663"/>
              <a:gd name="T13" fmla="*/ 1242885 h 1811338"/>
              <a:gd name="T14" fmla="*/ 643583 w 2125663"/>
              <a:gd name="T15" fmla="*/ 1263116 h 1811338"/>
              <a:gd name="T16" fmla="*/ 642446 w 2125663"/>
              <a:gd name="T17" fmla="*/ 1324948 h 1811338"/>
              <a:gd name="T18" fmla="*/ 619414 w 2125663"/>
              <a:gd name="T19" fmla="*/ 1342899 h 1811338"/>
              <a:gd name="T20" fmla="*/ 664057 w 2125663"/>
              <a:gd name="T21" fmla="*/ 1524691 h 1811338"/>
              <a:gd name="T22" fmla="*/ 704434 w 2125663"/>
              <a:gd name="T23" fmla="*/ 1417553 h 1811338"/>
              <a:gd name="T24" fmla="*/ 725191 w 2125663"/>
              <a:gd name="T25" fmla="*/ 1259697 h 1811338"/>
              <a:gd name="T26" fmla="*/ 857412 w 2125663"/>
              <a:gd name="T27" fmla="*/ 1192451 h 1811338"/>
              <a:gd name="T28" fmla="*/ 923096 w 2125663"/>
              <a:gd name="T29" fmla="*/ 1212682 h 1811338"/>
              <a:gd name="T30" fmla="*/ 970013 w 2125663"/>
              <a:gd name="T31" fmla="*/ 1259697 h 1811338"/>
              <a:gd name="T32" fmla="*/ 990201 w 2125663"/>
              <a:gd name="T33" fmla="*/ 1325233 h 1811338"/>
              <a:gd name="T34" fmla="*/ 980818 w 2125663"/>
              <a:gd name="T35" fmla="*/ 1537228 h 1811338"/>
              <a:gd name="T36" fmla="*/ 935891 w 2125663"/>
              <a:gd name="T37" fmla="*/ 1570566 h 1811338"/>
              <a:gd name="T38" fmla="*/ 798837 w 2125663"/>
              <a:gd name="T39" fmla="*/ 1607608 h 1811338"/>
              <a:gd name="T40" fmla="*/ 617424 w 2125663"/>
              <a:gd name="T41" fmla="*/ 1622140 h 1811338"/>
              <a:gd name="T42" fmla="*/ 428049 w 2125663"/>
              <a:gd name="T43" fmla="*/ 1615872 h 1811338"/>
              <a:gd name="T44" fmla="*/ 264551 w 2125663"/>
              <a:gd name="T45" fmla="*/ 1588232 h 1811338"/>
              <a:gd name="T46" fmla="*/ 180669 w 2125663"/>
              <a:gd name="T47" fmla="*/ 1549481 h 1811338"/>
              <a:gd name="T48" fmla="*/ 159912 w 2125663"/>
              <a:gd name="T49" fmla="*/ 1517283 h 1811338"/>
              <a:gd name="T50" fmla="*/ 167873 w 2125663"/>
              <a:gd name="T51" fmla="*/ 1284201 h 1811338"/>
              <a:gd name="T52" fmla="*/ 205123 w 2125663"/>
              <a:gd name="T53" fmla="*/ 1228638 h 1811338"/>
              <a:gd name="T54" fmla="*/ 264266 w 2125663"/>
              <a:gd name="T55" fmla="*/ 1196440 h 1811338"/>
              <a:gd name="T56" fmla="*/ 421225 w 2125663"/>
              <a:gd name="T57" fmla="*/ 1183048 h 1811338"/>
              <a:gd name="T58" fmla="*/ 433514 w 2125663"/>
              <a:gd name="T59" fmla="*/ 761303 h 1811338"/>
              <a:gd name="T60" fmla="*/ 391450 w 2125663"/>
              <a:gd name="T61" fmla="*/ 813630 h 1811338"/>
              <a:gd name="T62" fmla="*/ 379229 w 2125663"/>
              <a:gd name="T63" fmla="*/ 902075 h 1811338"/>
              <a:gd name="T64" fmla="*/ 414756 w 2125663"/>
              <a:gd name="T65" fmla="*/ 1016114 h 1811338"/>
              <a:gd name="T66" fmla="*/ 487516 w 2125663"/>
              <a:gd name="T67" fmla="*/ 1099439 h 1811338"/>
              <a:gd name="T68" fmla="*/ 567666 w 2125663"/>
              <a:gd name="T69" fmla="*/ 1135272 h 1811338"/>
              <a:gd name="T70" fmla="*/ 645542 w 2125663"/>
              <a:gd name="T71" fmla="*/ 1111099 h 1811338"/>
              <a:gd name="T72" fmla="*/ 722282 w 2125663"/>
              <a:gd name="T73" fmla="*/ 1035452 h 1811338"/>
              <a:gd name="T74" fmla="*/ 767757 w 2125663"/>
              <a:gd name="T75" fmla="*/ 926248 h 1811338"/>
              <a:gd name="T76" fmla="*/ 666290 w 2125663"/>
              <a:gd name="T77" fmla="*/ 863967 h 1811338"/>
              <a:gd name="T78" fmla="*/ 546918 w 2125663"/>
              <a:gd name="T79" fmla="*/ 832116 h 1811338"/>
              <a:gd name="T80" fmla="*/ 484389 w 2125663"/>
              <a:gd name="T81" fmla="*/ 790595 h 1811338"/>
              <a:gd name="T82" fmla="*/ 452273 w 2125663"/>
              <a:gd name="T83" fmla="*/ 760734 h 1811338"/>
              <a:gd name="T84" fmla="*/ 568234 w 2125663"/>
              <a:gd name="T85" fmla="*/ 587258 h 1811338"/>
              <a:gd name="T86" fmla="*/ 631616 w 2125663"/>
              <a:gd name="T87" fmla="*/ 594937 h 1811338"/>
              <a:gd name="T88" fmla="*/ 705513 w 2125663"/>
              <a:gd name="T89" fmla="*/ 631054 h 1811338"/>
              <a:gd name="T90" fmla="*/ 790210 w 2125663"/>
              <a:gd name="T91" fmla="*/ 732864 h 1811338"/>
              <a:gd name="T92" fmla="*/ 826306 w 2125663"/>
              <a:gd name="T93" fmla="*/ 873920 h 1811338"/>
              <a:gd name="T94" fmla="*/ 818064 w 2125663"/>
              <a:gd name="T95" fmla="*/ 959237 h 1811338"/>
              <a:gd name="T96" fmla="*/ 780831 w 2125663"/>
              <a:gd name="T97" fmla="*/ 1048534 h 1811338"/>
              <a:gd name="T98" fmla="*/ 687607 w 2125663"/>
              <a:gd name="T99" fmla="*/ 1148922 h 1811338"/>
              <a:gd name="T100" fmla="*/ 588983 w 2125663"/>
              <a:gd name="T101" fmla="*/ 1190727 h 1811338"/>
              <a:gd name="T102" fmla="*/ 525033 w 2125663"/>
              <a:gd name="T103" fmla="*/ 1182480 h 1811338"/>
              <a:gd name="T104" fmla="*/ 421293 w 2125663"/>
              <a:gd name="T105" fmla="*/ 1115081 h 1811338"/>
              <a:gd name="T106" fmla="*/ 345406 w 2125663"/>
              <a:gd name="T107" fmla="*/ 1002463 h 1811338"/>
              <a:gd name="T108" fmla="*/ 325511 w 2125663"/>
              <a:gd name="T109" fmla="*/ 929092 h 1811338"/>
              <a:gd name="T110" fmla="*/ 330627 w 2125663"/>
              <a:gd name="T111" fmla="*/ 813915 h 1811338"/>
              <a:gd name="T112" fmla="*/ 388324 w 2125663"/>
              <a:gd name="T113" fmla="*/ 686510 h 1811338"/>
              <a:gd name="T114" fmla="*/ 482400 w 2125663"/>
              <a:gd name="T115" fmla="*/ 608303 h 1811338"/>
              <a:gd name="T116" fmla="*/ 542939 w 2125663"/>
              <a:gd name="T117" fmla="*/ 589534 h 1811338"/>
              <a:gd name="T118" fmla="*/ 0 w 2125663"/>
              <a:gd name="T119" fmla="*/ 0 h 1811338"/>
              <a:gd name="T120" fmla="*/ 174993 w 2125663"/>
              <a:gd name="T121" fmla="*/ 1118883 h 1811338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2125663" h="1811338">
                <a:moveTo>
                  <a:pt x="470017" y="1320800"/>
                </a:moveTo>
                <a:lnTo>
                  <a:pt x="470335" y="1343069"/>
                </a:lnTo>
                <a:lnTo>
                  <a:pt x="471286" y="1364382"/>
                </a:lnTo>
                <a:lnTo>
                  <a:pt x="472238" y="1385696"/>
                </a:lnTo>
                <a:lnTo>
                  <a:pt x="473190" y="1406374"/>
                </a:lnTo>
                <a:lnTo>
                  <a:pt x="474459" y="1426415"/>
                </a:lnTo>
                <a:lnTo>
                  <a:pt x="476363" y="1446139"/>
                </a:lnTo>
                <a:lnTo>
                  <a:pt x="478267" y="1464908"/>
                </a:lnTo>
                <a:lnTo>
                  <a:pt x="480170" y="1483677"/>
                </a:lnTo>
                <a:lnTo>
                  <a:pt x="482074" y="1501491"/>
                </a:lnTo>
                <a:lnTo>
                  <a:pt x="484612" y="1518988"/>
                </a:lnTo>
                <a:lnTo>
                  <a:pt x="487468" y="1535530"/>
                </a:lnTo>
                <a:lnTo>
                  <a:pt x="490323" y="1552072"/>
                </a:lnTo>
                <a:lnTo>
                  <a:pt x="493179" y="1567660"/>
                </a:lnTo>
                <a:lnTo>
                  <a:pt x="496352" y="1582611"/>
                </a:lnTo>
                <a:lnTo>
                  <a:pt x="500159" y="1597563"/>
                </a:lnTo>
                <a:lnTo>
                  <a:pt x="503649" y="1611560"/>
                </a:lnTo>
                <a:lnTo>
                  <a:pt x="507774" y="1624921"/>
                </a:lnTo>
                <a:lnTo>
                  <a:pt x="511899" y="1637646"/>
                </a:lnTo>
                <a:lnTo>
                  <a:pt x="516341" y="1650052"/>
                </a:lnTo>
                <a:lnTo>
                  <a:pt x="520783" y="1661505"/>
                </a:lnTo>
                <a:lnTo>
                  <a:pt x="525859" y="1672639"/>
                </a:lnTo>
                <a:lnTo>
                  <a:pt x="530936" y="1683137"/>
                </a:lnTo>
                <a:lnTo>
                  <a:pt x="536329" y="1692998"/>
                </a:lnTo>
                <a:lnTo>
                  <a:pt x="541723" y="1702224"/>
                </a:lnTo>
                <a:lnTo>
                  <a:pt x="547752" y="1710813"/>
                </a:lnTo>
                <a:lnTo>
                  <a:pt x="553463" y="1718766"/>
                </a:lnTo>
                <a:lnTo>
                  <a:pt x="559808" y="1726083"/>
                </a:lnTo>
                <a:lnTo>
                  <a:pt x="566154" y="1732763"/>
                </a:lnTo>
                <a:lnTo>
                  <a:pt x="573134" y="1739125"/>
                </a:lnTo>
                <a:lnTo>
                  <a:pt x="580114" y="1744215"/>
                </a:lnTo>
                <a:lnTo>
                  <a:pt x="587412" y="1749305"/>
                </a:lnTo>
                <a:lnTo>
                  <a:pt x="594709" y="1753123"/>
                </a:lnTo>
                <a:lnTo>
                  <a:pt x="594709" y="1499901"/>
                </a:lnTo>
                <a:lnTo>
                  <a:pt x="591537" y="1499264"/>
                </a:lnTo>
                <a:lnTo>
                  <a:pt x="588047" y="1498310"/>
                </a:lnTo>
                <a:lnTo>
                  <a:pt x="584874" y="1497038"/>
                </a:lnTo>
                <a:lnTo>
                  <a:pt x="582018" y="1495765"/>
                </a:lnTo>
                <a:lnTo>
                  <a:pt x="579163" y="1494175"/>
                </a:lnTo>
                <a:lnTo>
                  <a:pt x="576307" y="1491948"/>
                </a:lnTo>
                <a:lnTo>
                  <a:pt x="573769" y="1489721"/>
                </a:lnTo>
                <a:lnTo>
                  <a:pt x="571548" y="1487494"/>
                </a:lnTo>
                <a:lnTo>
                  <a:pt x="569327" y="1484949"/>
                </a:lnTo>
                <a:lnTo>
                  <a:pt x="567106" y="1482404"/>
                </a:lnTo>
                <a:lnTo>
                  <a:pt x="565519" y="1479223"/>
                </a:lnTo>
                <a:lnTo>
                  <a:pt x="564250" y="1476360"/>
                </a:lnTo>
                <a:lnTo>
                  <a:pt x="563298" y="1473179"/>
                </a:lnTo>
                <a:lnTo>
                  <a:pt x="562347" y="1469998"/>
                </a:lnTo>
                <a:lnTo>
                  <a:pt x="562029" y="1466180"/>
                </a:lnTo>
                <a:lnTo>
                  <a:pt x="561712" y="1462999"/>
                </a:lnTo>
                <a:lnTo>
                  <a:pt x="561712" y="1425143"/>
                </a:lnTo>
                <a:lnTo>
                  <a:pt x="562029" y="1421007"/>
                </a:lnTo>
                <a:lnTo>
                  <a:pt x="562664" y="1417508"/>
                </a:lnTo>
                <a:lnTo>
                  <a:pt x="563616" y="1414009"/>
                </a:lnTo>
                <a:lnTo>
                  <a:pt x="564885" y="1410191"/>
                </a:lnTo>
                <a:lnTo>
                  <a:pt x="566154" y="1407010"/>
                </a:lnTo>
                <a:lnTo>
                  <a:pt x="568375" y="1403829"/>
                </a:lnTo>
                <a:lnTo>
                  <a:pt x="570596" y="1400966"/>
                </a:lnTo>
                <a:lnTo>
                  <a:pt x="572817" y="1398103"/>
                </a:lnTo>
                <a:lnTo>
                  <a:pt x="575673" y="1395558"/>
                </a:lnTo>
                <a:lnTo>
                  <a:pt x="578528" y="1393649"/>
                </a:lnTo>
                <a:lnTo>
                  <a:pt x="581701" y="1391741"/>
                </a:lnTo>
                <a:lnTo>
                  <a:pt x="584874" y="1390150"/>
                </a:lnTo>
                <a:lnTo>
                  <a:pt x="588364" y="1388878"/>
                </a:lnTo>
                <a:lnTo>
                  <a:pt x="592171" y="1387605"/>
                </a:lnTo>
                <a:lnTo>
                  <a:pt x="595979" y="1386969"/>
                </a:lnTo>
                <a:lnTo>
                  <a:pt x="599786" y="1386969"/>
                </a:lnTo>
                <a:lnTo>
                  <a:pt x="682597" y="1386969"/>
                </a:lnTo>
                <a:lnTo>
                  <a:pt x="686721" y="1386969"/>
                </a:lnTo>
                <a:lnTo>
                  <a:pt x="690529" y="1387605"/>
                </a:lnTo>
                <a:lnTo>
                  <a:pt x="694019" y="1388878"/>
                </a:lnTo>
                <a:lnTo>
                  <a:pt x="697826" y="1390150"/>
                </a:lnTo>
                <a:lnTo>
                  <a:pt x="700999" y="1391741"/>
                </a:lnTo>
                <a:lnTo>
                  <a:pt x="704172" y="1393649"/>
                </a:lnTo>
                <a:lnTo>
                  <a:pt x="707345" y="1395558"/>
                </a:lnTo>
                <a:lnTo>
                  <a:pt x="709883" y="1398103"/>
                </a:lnTo>
                <a:lnTo>
                  <a:pt x="712104" y="1400966"/>
                </a:lnTo>
                <a:lnTo>
                  <a:pt x="714325" y="1403829"/>
                </a:lnTo>
                <a:lnTo>
                  <a:pt x="716229" y="1407010"/>
                </a:lnTo>
                <a:lnTo>
                  <a:pt x="718132" y="1410191"/>
                </a:lnTo>
                <a:lnTo>
                  <a:pt x="719402" y="1414009"/>
                </a:lnTo>
                <a:lnTo>
                  <a:pt x="720353" y="1417508"/>
                </a:lnTo>
                <a:lnTo>
                  <a:pt x="720671" y="1421007"/>
                </a:lnTo>
                <a:lnTo>
                  <a:pt x="720988" y="1425143"/>
                </a:lnTo>
                <a:lnTo>
                  <a:pt x="720988" y="1462999"/>
                </a:lnTo>
                <a:lnTo>
                  <a:pt x="720988" y="1466180"/>
                </a:lnTo>
                <a:lnTo>
                  <a:pt x="720353" y="1469998"/>
                </a:lnTo>
                <a:lnTo>
                  <a:pt x="719719" y="1473179"/>
                </a:lnTo>
                <a:lnTo>
                  <a:pt x="718450" y="1476360"/>
                </a:lnTo>
                <a:lnTo>
                  <a:pt x="716863" y="1479223"/>
                </a:lnTo>
                <a:lnTo>
                  <a:pt x="715277" y="1482404"/>
                </a:lnTo>
                <a:lnTo>
                  <a:pt x="713373" y="1484949"/>
                </a:lnTo>
                <a:lnTo>
                  <a:pt x="711469" y="1487494"/>
                </a:lnTo>
                <a:lnTo>
                  <a:pt x="708931" y="1489721"/>
                </a:lnTo>
                <a:lnTo>
                  <a:pt x="706710" y="1491948"/>
                </a:lnTo>
                <a:lnTo>
                  <a:pt x="703537" y="1494175"/>
                </a:lnTo>
                <a:lnTo>
                  <a:pt x="700682" y="1495765"/>
                </a:lnTo>
                <a:lnTo>
                  <a:pt x="697826" y="1497038"/>
                </a:lnTo>
                <a:lnTo>
                  <a:pt x="694653" y="1498310"/>
                </a:lnTo>
                <a:lnTo>
                  <a:pt x="691163" y="1499264"/>
                </a:lnTo>
                <a:lnTo>
                  <a:pt x="687991" y="1499901"/>
                </a:lnTo>
                <a:lnTo>
                  <a:pt x="687991" y="1753123"/>
                </a:lnTo>
                <a:lnTo>
                  <a:pt x="695605" y="1749305"/>
                </a:lnTo>
                <a:lnTo>
                  <a:pt x="702586" y="1744215"/>
                </a:lnTo>
                <a:lnTo>
                  <a:pt x="709566" y="1739125"/>
                </a:lnTo>
                <a:lnTo>
                  <a:pt x="716229" y="1732763"/>
                </a:lnTo>
                <a:lnTo>
                  <a:pt x="722892" y="1726083"/>
                </a:lnTo>
                <a:lnTo>
                  <a:pt x="729237" y="1718766"/>
                </a:lnTo>
                <a:lnTo>
                  <a:pt x="734948" y="1710813"/>
                </a:lnTo>
                <a:lnTo>
                  <a:pt x="740977" y="1702224"/>
                </a:lnTo>
                <a:lnTo>
                  <a:pt x="746371" y="1692998"/>
                </a:lnTo>
                <a:lnTo>
                  <a:pt x="751447" y="1683137"/>
                </a:lnTo>
                <a:lnTo>
                  <a:pt x="756841" y="1672639"/>
                </a:lnTo>
                <a:lnTo>
                  <a:pt x="761600" y="1661505"/>
                </a:lnTo>
                <a:lnTo>
                  <a:pt x="766359" y="1650052"/>
                </a:lnTo>
                <a:lnTo>
                  <a:pt x="770801" y="1637646"/>
                </a:lnTo>
                <a:lnTo>
                  <a:pt x="774926" y="1624921"/>
                </a:lnTo>
                <a:lnTo>
                  <a:pt x="779051" y="1611560"/>
                </a:lnTo>
                <a:lnTo>
                  <a:pt x="782541" y="1597563"/>
                </a:lnTo>
                <a:lnTo>
                  <a:pt x="786031" y="1582611"/>
                </a:lnTo>
                <a:lnTo>
                  <a:pt x="789521" y="1567660"/>
                </a:lnTo>
                <a:lnTo>
                  <a:pt x="792377" y="1552072"/>
                </a:lnTo>
                <a:lnTo>
                  <a:pt x="795232" y="1535530"/>
                </a:lnTo>
                <a:lnTo>
                  <a:pt x="797770" y="1518988"/>
                </a:lnTo>
                <a:lnTo>
                  <a:pt x="800626" y="1501491"/>
                </a:lnTo>
                <a:lnTo>
                  <a:pt x="802530" y="1483677"/>
                </a:lnTo>
                <a:lnTo>
                  <a:pt x="804751" y="1464908"/>
                </a:lnTo>
                <a:lnTo>
                  <a:pt x="806337" y="1446139"/>
                </a:lnTo>
                <a:lnTo>
                  <a:pt x="807923" y="1426415"/>
                </a:lnTo>
                <a:lnTo>
                  <a:pt x="809193" y="1406374"/>
                </a:lnTo>
                <a:lnTo>
                  <a:pt x="810779" y="1385696"/>
                </a:lnTo>
                <a:lnTo>
                  <a:pt x="811731" y="1364382"/>
                </a:lnTo>
                <a:lnTo>
                  <a:pt x="812365" y="1343069"/>
                </a:lnTo>
                <a:lnTo>
                  <a:pt x="813000" y="1320800"/>
                </a:lnTo>
                <a:lnTo>
                  <a:pt x="840921" y="1322709"/>
                </a:lnTo>
                <a:lnTo>
                  <a:pt x="866621" y="1324300"/>
                </a:lnTo>
                <a:lnTo>
                  <a:pt x="909771" y="1327481"/>
                </a:lnTo>
                <a:lnTo>
                  <a:pt x="938644" y="1330026"/>
                </a:lnTo>
                <a:lnTo>
                  <a:pt x="948797" y="1330980"/>
                </a:lnTo>
                <a:lnTo>
                  <a:pt x="956729" y="1331298"/>
                </a:lnTo>
                <a:lnTo>
                  <a:pt x="964661" y="1331934"/>
                </a:lnTo>
                <a:lnTo>
                  <a:pt x="972593" y="1332889"/>
                </a:lnTo>
                <a:lnTo>
                  <a:pt x="980208" y="1334161"/>
                </a:lnTo>
                <a:lnTo>
                  <a:pt x="987823" y="1335752"/>
                </a:lnTo>
                <a:lnTo>
                  <a:pt x="995437" y="1337979"/>
                </a:lnTo>
                <a:lnTo>
                  <a:pt x="1002418" y="1340205"/>
                </a:lnTo>
                <a:lnTo>
                  <a:pt x="1009715" y="1343387"/>
                </a:lnTo>
                <a:lnTo>
                  <a:pt x="1016378" y="1346250"/>
                </a:lnTo>
                <a:lnTo>
                  <a:pt x="1023358" y="1349749"/>
                </a:lnTo>
                <a:lnTo>
                  <a:pt x="1030021" y="1353885"/>
                </a:lnTo>
                <a:lnTo>
                  <a:pt x="1036050" y="1357702"/>
                </a:lnTo>
                <a:lnTo>
                  <a:pt x="1042395" y="1361837"/>
                </a:lnTo>
                <a:lnTo>
                  <a:pt x="1048106" y="1366927"/>
                </a:lnTo>
                <a:lnTo>
                  <a:pt x="1053817" y="1371699"/>
                </a:lnTo>
                <a:lnTo>
                  <a:pt x="1059211" y="1377107"/>
                </a:lnTo>
                <a:lnTo>
                  <a:pt x="1064605" y="1382197"/>
                </a:lnTo>
                <a:lnTo>
                  <a:pt x="1069364" y="1388241"/>
                </a:lnTo>
                <a:lnTo>
                  <a:pt x="1073806" y="1393967"/>
                </a:lnTo>
                <a:lnTo>
                  <a:pt x="1078248" y="1400012"/>
                </a:lnTo>
                <a:lnTo>
                  <a:pt x="1082373" y="1406374"/>
                </a:lnTo>
                <a:lnTo>
                  <a:pt x="1085863" y="1413054"/>
                </a:lnTo>
                <a:lnTo>
                  <a:pt x="1089670" y="1419735"/>
                </a:lnTo>
                <a:lnTo>
                  <a:pt x="1092843" y="1426734"/>
                </a:lnTo>
                <a:lnTo>
                  <a:pt x="1095381" y="1433732"/>
                </a:lnTo>
                <a:lnTo>
                  <a:pt x="1097920" y="1441049"/>
                </a:lnTo>
                <a:lnTo>
                  <a:pt x="1100141" y="1448684"/>
                </a:lnTo>
                <a:lnTo>
                  <a:pt x="1101727" y="1456000"/>
                </a:lnTo>
                <a:lnTo>
                  <a:pt x="1103314" y="1463635"/>
                </a:lnTo>
                <a:lnTo>
                  <a:pt x="1104265" y="1471588"/>
                </a:lnTo>
                <a:lnTo>
                  <a:pt x="1104900" y="1479541"/>
                </a:lnTo>
                <a:lnTo>
                  <a:pt x="1104900" y="1487494"/>
                </a:lnTo>
                <a:lnTo>
                  <a:pt x="1104900" y="1686000"/>
                </a:lnTo>
                <a:lnTo>
                  <a:pt x="1104900" y="1690135"/>
                </a:lnTo>
                <a:lnTo>
                  <a:pt x="1104265" y="1693953"/>
                </a:lnTo>
                <a:lnTo>
                  <a:pt x="1103631" y="1697770"/>
                </a:lnTo>
                <a:lnTo>
                  <a:pt x="1102362" y="1701906"/>
                </a:lnTo>
                <a:lnTo>
                  <a:pt x="1101093" y="1705405"/>
                </a:lnTo>
                <a:lnTo>
                  <a:pt x="1099189" y="1709222"/>
                </a:lnTo>
                <a:lnTo>
                  <a:pt x="1096968" y="1713040"/>
                </a:lnTo>
                <a:lnTo>
                  <a:pt x="1094430" y="1716221"/>
                </a:lnTo>
                <a:lnTo>
                  <a:pt x="1091891" y="1719720"/>
                </a:lnTo>
                <a:lnTo>
                  <a:pt x="1089036" y="1722901"/>
                </a:lnTo>
                <a:lnTo>
                  <a:pt x="1085546" y="1726719"/>
                </a:lnTo>
                <a:lnTo>
                  <a:pt x="1082056" y="1729900"/>
                </a:lnTo>
                <a:lnTo>
                  <a:pt x="1078248" y="1732763"/>
                </a:lnTo>
                <a:lnTo>
                  <a:pt x="1074124" y="1736262"/>
                </a:lnTo>
                <a:lnTo>
                  <a:pt x="1069682" y="1739125"/>
                </a:lnTo>
                <a:lnTo>
                  <a:pt x="1065240" y="1741989"/>
                </a:lnTo>
                <a:lnTo>
                  <a:pt x="1055404" y="1748033"/>
                </a:lnTo>
                <a:lnTo>
                  <a:pt x="1044299" y="1753441"/>
                </a:lnTo>
                <a:lnTo>
                  <a:pt x="1032560" y="1758531"/>
                </a:lnTo>
                <a:lnTo>
                  <a:pt x="1019868" y="1763939"/>
                </a:lnTo>
                <a:lnTo>
                  <a:pt x="1005908" y="1768392"/>
                </a:lnTo>
                <a:lnTo>
                  <a:pt x="991630" y="1773164"/>
                </a:lnTo>
                <a:lnTo>
                  <a:pt x="976718" y="1777300"/>
                </a:lnTo>
                <a:lnTo>
                  <a:pt x="960854" y="1781117"/>
                </a:lnTo>
                <a:lnTo>
                  <a:pt x="944038" y="1784934"/>
                </a:lnTo>
                <a:lnTo>
                  <a:pt x="927222" y="1788434"/>
                </a:lnTo>
                <a:lnTo>
                  <a:pt x="909454" y="1791615"/>
                </a:lnTo>
                <a:lnTo>
                  <a:pt x="891369" y="1794796"/>
                </a:lnTo>
                <a:lnTo>
                  <a:pt x="872332" y="1797341"/>
                </a:lnTo>
                <a:lnTo>
                  <a:pt x="853295" y="1799886"/>
                </a:lnTo>
                <a:lnTo>
                  <a:pt x="833941" y="1801795"/>
                </a:lnTo>
                <a:lnTo>
                  <a:pt x="813952" y="1804022"/>
                </a:lnTo>
                <a:lnTo>
                  <a:pt x="793328" y="1805930"/>
                </a:lnTo>
                <a:lnTo>
                  <a:pt x="773022" y="1807203"/>
                </a:lnTo>
                <a:lnTo>
                  <a:pt x="752399" y="1808475"/>
                </a:lnTo>
                <a:lnTo>
                  <a:pt x="731458" y="1809748"/>
                </a:lnTo>
                <a:lnTo>
                  <a:pt x="710200" y="1810384"/>
                </a:lnTo>
                <a:lnTo>
                  <a:pt x="688942" y="1811020"/>
                </a:lnTo>
                <a:lnTo>
                  <a:pt x="667684" y="1811338"/>
                </a:lnTo>
                <a:lnTo>
                  <a:pt x="646427" y="1811338"/>
                </a:lnTo>
                <a:lnTo>
                  <a:pt x="625486" y="1811338"/>
                </a:lnTo>
                <a:lnTo>
                  <a:pt x="603911" y="1811020"/>
                </a:lnTo>
                <a:lnTo>
                  <a:pt x="582653" y="1810384"/>
                </a:lnTo>
                <a:lnTo>
                  <a:pt x="561395" y="1809748"/>
                </a:lnTo>
                <a:lnTo>
                  <a:pt x="540137" y="1808475"/>
                </a:lnTo>
                <a:lnTo>
                  <a:pt x="518879" y="1807203"/>
                </a:lnTo>
                <a:lnTo>
                  <a:pt x="498573" y="1805930"/>
                </a:lnTo>
                <a:lnTo>
                  <a:pt x="477632" y="1804022"/>
                </a:lnTo>
                <a:lnTo>
                  <a:pt x="457326" y="1801795"/>
                </a:lnTo>
                <a:lnTo>
                  <a:pt x="437337" y="1799886"/>
                </a:lnTo>
                <a:lnTo>
                  <a:pt x="417983" y="1797341"/>
                </a:lnTo>
                <a:lnTo>
                  <a:pt x="398629" y="1794796"/>
                </a:lnTo>
                <a:lnTo>
                  <a:pt x="379909" y="1791615"/>
                </a:lnTo>
                <a:lnTo>
                  <a:pt x="361824" y="1788434"/>
                </a:lnTo>
                <a:lnTo>
                  <a:pt x="344056" y="1784934"/>
                </a:lnTo>
                <a:lnTo>
                  <a:pt x="327240" y="1781117"/>
                </a:lnTo>
                <a:lnTo>
                  <a:pt x="310741" y="1777300"/>
                </a:lnTo>
                <a:lnTo>
                  <a:pt x="295195" y="1773164"/>
                </a:lnTo>
                <a:lnTo>
                  <a:pt x="280600" y="1768392"/>
                </a:lnTo>
                <a:lnTo>
                  <a:pt x="266322" y="1763939"/>
                </a:lnTo>
                <a:lnTo>
                  <a:pt x="252996" y="1758531"/>
                </a:lnTo>
                <a:lnTo>
                  <a:pt x="240622" y="1753441"/>
                </a:lnTo>
                <a:lnTo>
                  <a:pt x="229517" y="1748033"/>
                </a:lnTo>
                <a:lnTo>
                  <a:pt x="219047" y="1741989"/>
                </a:lnTo>
                <a:lnTo>
                  <a:pt x="214288" y="1739125"/>
                </a:lnTo>
                <a:lnTo>
                  <a:pt x="209846" y="1736262"/>
                </a:lnTo>
                <a:lnTo>
                  <a:pt x="205404" y="1732763"/>
                </a:lnTo>
                <a:lnTo>
                  <a:pt x="201596" y="1729900"/>
                </a:lnTo>
                <a:lnTo>
                  <a:pt x="198106" y="1726719"/>
                </a:lnTo>
                <a:lnTo>
                  <a:pt x="194299" y="1722901"/>
                </a:lnTo>
                <a:lnTo>
                  <a:pt x="191443" y="1719720"/>
                </a:lnTo>
                <a:lnTo>
                  <a:pt x="188588" y="1716221"/>
                </a:lnTo>
                <a:lnTo>
                  <a:pt x="186367" y="1713040"/>
                </a:lnTo>
                <a:lnTo>
                  <a:pt x="183828" y="1709222"/>
                </a:lnTo>
                <a:lnTo>
                  <a:pt x="181925" y="1705405"/>
                </a:lnTo>
                <a:lnTo>
                  <a:pt x="180338" y="1701906"/>
                </a:lnTo>
                <a:lnTo>
                  <a:pt x="179386" y="1697770"/>
                </a:lnTo>
                <a:lnTo>
                  <a:pt x="178435" y="1693953"/>
                </a:lnTo>
                <a:lnTo>
                  <a:pt x="177800" y="1690135"/>
                </a:lnTo>
                <a:lnTo>
                  <a:pt x="177800" y="1686000"/>
                </a:lnTo>
                <a:lnTo>
                  <a:pt x="177800" y="1487494"/>
                </a:lnTo>
                <a:lnTo>
                  <a:pt x="178117" y="1479541"/>
                </a:lnTo>
                <a:lnTo>
                  <a:pt x="178435" y="1471588"/>
                </a:lnTo>
                <a:lnTo>
                  <a:pt x="179386" y="1463635"/>
                </a:lnTo>
                <a:lnTo>
                  <a:pt x="180973" y="1456000"/>
                </a:lnTo>
                <a:lnTo>
                  <a:pt x="182559" y="1448684"/>
                </a:lnTo>
                <a:lnTo>
                  <a:pt x="184463" y="1441049"/>
                </a:lnTo>
                <a:lnTo>
                  <a:pt x="187318" y="1433732"/>
                </a:lnTo>
                <a:lnTo>
                  <a:pt x="190174" y="1426734"/>
                </a:lnTo>
                <a:lnTo>
                  <a:pt x="193030" y="1419735"/>
                </a:lnTo>
                <a:lnTo>
                  <a:pt x="196520" y="1413054"/>
                </a:lnTo>
                <a:lnTo>
                  <a:pt x="200327" y="1406374"/>
                </a:lnTo>
                <a:lnTo>
                  <a:pt x="204452" y="1400012"/>
                </a:lnTo>
                <a:lnTo>
                  <a:pt x="208576" y="1393967"/>
                </a:lnTo>
                <a:lnTo>
                  <a:pt x="213336" y="1388241"/>
                </a:lnTo>
                <a:lnTo>
                  <a:pt x="218095" y="1382197"/>
                </a:lnTo>
                <a:lnTo>
                  <a:pt x="223489" y="1377107"/>
                </a:lnTo>
                <a:lnTo>
                  <a:pt x="228883" y="1371699"/>
                </a:lnTo>
                <a:lnTo>
                  <a:pt x="234594" y="1366927"/>
                </a:lnTo>
                <a:lnTo>
                  <a:pt x="240305" y="1361837"/>
                </a:lnTo>
                <a:lnTo>
                  <a:pt x="246650" y="1357702"/>
                </a:lnTo>
                <a:lnTo>
                  <a:pt x="252679" y="1353885"/>
                </a:lnTo>
                <a:lnTo>
                  <a:pt x="259659" y="1349749"/>
                </a:lnTo>
                <a:lnTo>
                  <a:pt x="266005" y="1346250"/>
                </a:lnTo>
                <a:lnTo>
                  <a:pt x="272985" y="1343387"/>
                </a:lnTo>
                <a:lnTo>
                  <a:pt x="280282" y="1340205"/>
                </a:lnTo>
                <a:lnTo>
                  <a:pt x="287263" y="1337979"/>
                </a:lnTo>
                <a:lnTo>
                  <a:pt x="294877" y="1335752"/>
                </a:lnTo>
                <a:lnTo>
                  <a:pt x="302492" y="1334161"/>
                </a:lnTo>
                <a:lnTo>
                  <a:pt x="310107" y="1332889"/>
                </a:lnTo>
                <a:lnTo>
                  <a:pt x="318039" y="1331934"/>
                </a:lnTo>
                <a:lnTo>
                  <a:pt x="325971" y="1331298"/>
                </a:lnTo>
                <a:lnTo>
                  <a:pt x="333903" y="1330980"/>
                </a:lnTo>
                <a:lnTo>
                  <a:pt x="344056" y="1330026"/>
                </a:lnTo>
                <a:lnTo>
                  <a:pt x="372929" y="1327481"/>
                </a:lnTo>
                <a:lnTo>
                  <a:pt x="415762" y="1324300"/>
                </a:lnTo>
                <a:lnTo>
                  <a:pt x="441779" y="1322709"/>
                </a:lnTo>
                <a:lnTo>
                  <a:pt x="470017" y="1320800"/>
                </a:lnTo>
                <a:close/>
                <a:moveTo>
                  <a:pt x="1004887" y="995363"/>
                </a:moveTo>
                <a:lnTo>
                  <a:pt x="1176337" y="995363"/>
                </a:lnTo>
                <a:lnTo>
                  <a:pt x="1176337" y="1265238"/>
                </a:lnTo>
                <a:lnTo>
                  <a:pt x="1004887" y="1265238"/>
                </a:lnTo>
                <a:lnTo>
                  <a:pt x="1004887" y="995363"/>
                </a:lnTo>
                <a:close/>
                <a:moveTo>
                  <a:pt x="493561" y="847408"/>
                </a:moveTo>
                <a:lnTo>
                  <a:pt x="491024" y="847726"/>
                </a:lnTo>
                <a:lnTo>
                  <a:pt x="488804" y="848043"/>
                </a:lnTo>
                <a:lnTo>
                  <a:pt x="485950" y="848996"/>
                </a:lnTo>
                <a:lnTo>
                  <a:pt x="483730" y="849948"/>
                </a:lnTo>
                <a:lnTo>
                  <a:pt x="481510" y="851218"/>
                </a:lnTo>
                <a:lnTo>
                  <a:pt x="479290" y="852806"/>
                </a:lnTo>
                <a:lnTo>
                  <a:pt x="475167" y="856933"/>
                </a:lnTo>
                <a:lnTo>
                  <a:pt x="470727" y="861061"/>
                </a:lnTo>
                <a:lnTo>
                  <a:pt x="466604" y="865823"/>
                </a:lnTo>
                <a:lnTo>
                  <a:pt x="462482" y="871221"/>
                </a:lnTo>
                <a:lnTo>
                  <a:pt x="454553" y="882651"/>
                </a:lnTo>
                <a:lnTo>
                  <a:pt x="448527" y="890906"/>
                </a:lnTo>
                <a:lnTo>
                  <a:pt x="442819" y="899478"/>
                </a:lnTo>
                <a:lnTo>
                  <a:pt x="436793" y="908368"/>
                </a:lnTo>
                <a:lnTo>
                  <a:pt x="431402" y="917893"/>
                </a:lnTo>
                <a:lnTo>
                  <a:pt x="429499" y="926783"/>
                </a:lnTo>
                <a:lnTo>
                  <a:pt x="427596" y="935673"/>
                </a:lnTo>
                <a:lnTo>
                  <a:pt x="426010" y="945198"/>
                </a:lnTo>
                <a:lnTo>
                  <a:pt x="424742" y="954406"/>
                </a:lnTo>
                <a:lnTo>
                  <a:pt x="423790" y="963931"/>
                </a:lnTo>
                <a:lnTo>
                  <a:pt x="423156" y="973773"/>
                </a:lnTo>
                <a:lnTo>
                  <a:pt x="422839" y="982981"/>
                </a:lnTo>
                <a:lnTo>
                  <a:pt x="422839" y="992823"/>
                </a:lnTo>
                <a:lnTo>
                  <a:pt x="423156" y="1007111"/>
                </a:lnTo>
                <a:lnTo>
                  <a:pt x="424107" y="1020764"/>
                </a:lnTo>
                <a:lnTo>
                  <a:pt x="426010" y="1034099"/>
                </a:lnTo>
                <a:lnTo>
                  <a:pt x="428547" y="1047434"/>
                </a:lnTo>
                <a:lnTo>
                  <a:pt x="432036" y="1060769"/>
                </a:lnTo>
                <a:lnTo>
                  <a:pt x="435525" y="1073469"/>
                </a:lnTo>
                <a:lnTo>
                  <a:pt x="439965" y="1086169"/>
                </a:lnTo>
                <a:lnTo>
                  <a:pt x="445039" y="1098551"/>
                </a:lnTo>
                <a:lnTo>
                  <a:pt x="450430" y="1110934"/>
                </a:lnTo>
                <a:lnTo>
                  <a:pt x="456456" y="1122999"/>
                </a:lnTo>
                <a:lnTo>
                  <a:pt x="462799" y="1134429"/>
                </a:lnTo>
                <a:lnTo>
                  <a:pt x="469459" y="1145541"/>
                </a:lnTo>
                <a:lnTo>
                  <a:pt x="477070" y="1156019"/>
                </a:lnTo>
                <a:lnTo>
                  <a:pt x="484364" y="1166496"/>
                </a:lnTo>
                <a:lnTo>
                  <a:pt x="492293" y="1176656"/>
                </a:lnTo>
                <a:lnTo>
                  <a:pt x="500539" y="1186181"/>
                </a:lnTo>
                <a:lnTo>
                  <a:pt x="508784" y="1195389"/>
                </a:lnTo>
                <a:lnTo>
                  <a:pt x="517347" y="1204279"/>
                </a:lnTo>
                <a:lnTo>
                  <a:pt x="526227" y="1212216"/>
                </a:lnTo>
                <a:lnTo>
                  <a:pt x="535107" y="1220154"/>
                </a:lnTo>
                <a:lnTo>
                  <a:pt x="543987" y="1227456"/>
                </a:lnTo>
                <a:lnTo>
                  <a:pt x="553184" y="1234124"/>
                </a:lnTo>
                <a:lnTo>
                  <a:pt x="562381" y="1240474"/>
                </a:lnTo>
                <a:lnTo>
                  <a:pt x="571578" y="1245871"/>
                </a:lnTo>
                <a:lnTo>
                  <a:pt x="580775" y="1250951"/>
                </a:lnTo>
                <a:lnTo>
                  <a:pt x="589655" y="1255079"/>
                </a:lnTo>
                <a:lnTo>
                  <a:pt x="598853" y="1258889"/>
                </a:lnTo>
                <a:lnTo>
                  <a:pt x="607732" y="1262381"/>
                </a:lnTo>
                <a:lnTo>
                  <a:pt x="616612" y="1264604"/>
                </a:lnTo>
                <a:lnTo>
                  <a:pt x="624858" y="1266509"/>
                </a:lnTo>
                <a:lnTo>
                  <a:pt x="633421" y="1267461"/>
                </a:lnTo>
                <a:lnTo>
                  <a:pt x="641349" y="1267779"/>
                </a:lnTo>
                <a:lnTo>
                  <a:pt x="649595" y="1267461"/>
                </a:lnTo>
                <a:lnTo>
                  <a:pt x="657524" y="1266509"/>
                </a:lnTo>
                <a:lnTo>
                  <a:pt x="666404" y="1264604"/>
                </a:lnTo>
                <a:lnTo>
                  <a:pt x="674967" y="1262381"/>
                </a:lnTo>
                <a:lnTo>
                  <a:pt x="684164" y="1258889"/>
                </a:lnTo>
                <a:lnTo>
                  <a:pt x="692726" y="1255079"/>
                </a:lnTo>
                <a:lnTo>
                  <a:pt x="701924" y="1250951"/>
                </a:lnTo>
                <a:lnTo>
                  <a:pt x="711121" y="1245871"/>
                </a:lnTo>
                <a:lnTo>
                  <a:pt x="720318" y="1240474"/>
                </a:lnTo>
                <a:lnTo>
                  <a:pt x="729515" y="1234124"/>
                </a:lnTo>
                <a:lnTo>
                  <a:pt x="738395" y="1227456"/>
                </a:lnTo>
                <a:lnTo>
                  <a:pt x="747592" y="1220154"/>
                </a:lnTo>
                <a:lnTo>
                  <a:pt x="756472" y="1212216"/>
                </a:lnTo>
                <a:lnTo>
                  <a:pt x="765352" y="1204279"/>
                </a:lnTo>
                <a:lnTo>
                  <a:pt x="773915" y="1195389"/>
                </a:lnTo>
                <a:lnTo>
                  <a:pt x="782160" y="1186181"/>
                </a:lnTo>
                <a:lnTo>
                  <a:pt x="790406" y="1176656"/>
                </a:lnTo>
                <a:lnTo>
                  <a:pt x="798652" y="1166496"/>
                </a:lnTo>
                <a:lnTo>
                  <a:pt x="805946" y="1156019"/>
                </a:lnTo>
                <a:lnTo>
                  <a:pt x="813240" y="1145541"/>
                </a:lnTo>
                <a:lnTo>
                  <a:pt x="819900" y="1134429"/>
                </a:lnTo>
                <a:lnTo>
                  <a:pt x="826243" y="1122999"/>
                </a:lnTo>
                <a:lnTo>
                  <a:pt x="831952" y="1110934"/>
                </a:lnTo>
                <a:lnTo>
                  <a:pt x="837660" y="1098551"/>
                </a:lnTo>
                <a:lnTo>
                  <a:pt x="842417" y="1086169"/>
                </a:lnTo>
                <a:lnTo>
                  <a:pt x="847174" y="1073469"/>
                </a:lnTo>
                <a:lnTo>
                  <a:pt x="850980" y="1060769"/>
                </a:lnTo>
                <a:lnTo>
                  <a:pt x="853834" y="1047434"/>
                </a:lnTo>
                <a:lnTo>
                  <a:pt x="856689" y="1034099"/>
                </a:lnTo>
                <a:lnTo>
                  <a:pt x="858592" y="1020764"/>
                </a:lnTo>
                <a:lnTo>
                  <a:pt x="859543" y="1007111"/>
                </a:lnTo>
                <a:lnTo>
                  <a:pt x="860177" y="992823"/>
                </a:lnTo>
                <a:lnTo>
                  <a:pt x="859860" y="984886"/>
                </a:lnTo>
                <a:lnTo>
                  <a:pt x="859543" y="976313"/>
                </a:lnTo>
                <a:lnTo>
                  <a:pt x="837343" y="975361"/>
                </a:lnTo>
                <a:lnTo>
                  <a:pt x="814509" y="973773"/>
                </a:lnTo>
                <a:lnTo>
                  <a:pt x="791040" y="970916"/>
                </a:lnTo>
                <a:lnTo>
                  <a:pt x="767255" y="968058"/>
                </a:lnTo>
                <a:lnTo>
                  <a:pt x="743469" y="964566"/>
                </a:lnTo>
                <a:lnTo>
                  <a:pt x="719366" y="960438"/>
                </a:lnTo>
                <a:lnTo>
                  <a:pt x="695898" y="955041"/>
                </a:lnTo>
                <a:lnTo>
                  <a:pt x="684481" y="952501"/>
                </a:lnTo>
                <a:lnTo>
                  <a:pt x="673064" y="949643"/>
                </a:lnTo>
                <a:lnTo>
                  <a:pt x="661964" y="946468"/>
                </a:lnTo>
                <a:lnTo>
                  <a:pt x="651181" y="943293"/>
                </a:lnTo>
                <a:lnTo>
                  <a:pt x="640398" y="940118"/>
                </a:lnTo>
                <a:lnTo>
                  <a:pt x="629932" y="936308"/>
                </a:lnTo>
                <a:lnTo>
                  <a:pt x="620101" y="932816"/>
                </a:lnTo>
                <a:lnTo>
                  <a:pt x="610270" y="929006"/>
                </a:lnTo>
                <a:lnTo>
                  <a:pt x="601073" y="924878"/>
                </a:lnTo>
                <a:lnTo>
                  <a:pt x="592510" y="921068"/>
                </a:lnTo>
                <a:lnTo>
                  <a:pt x="583947" y="916941"/>
                </a:lnTo>
                <a:lnTo>
                  <a:pt x="576018" y="912178"/>
                </a:lnTo>
                <a:lnTo>
                  <a:pt x="568724" y="907733"/>
                </a:lnTo>
                <a:lnTo>
                  <a:pt x="561747" y="903288"/>
                </a:lnTo>
                <a:lnTo>
                  <a:pt x="555404" y="898208"/>
                </a:lnTo>
                <a:lnTo>
                  <a:pt x="550013" y="893128"/>
                </a:lnTo>
                <a:lnTo>
                  <a:pt x="544938" y="887731"/>
                </a:lnTo>
                <a:lnTo>
                  <a:pt x="540498" y="882651"/>
                </a:lnTo>
                <a:lnTo>
                  <a:pt x="536376" y="876936"/>
                </a:lnTo>
                <a:lnTo>
                  <a:pt x="532253" y="872173"/>
                </a:lnTo>
                <a:lnTo>
                  <a:pt x="528447" y="867728"/>
                </a:lnTo>
                <a:lnTo>
                  <a:pt x="524641" y="863601"/>
                </a:lnTo>
                <a:lnTo>
                  <a:pt x="520836" y="860426"/>
                </a:lnTo>
                <a:lnTo>
                  <a:pt x="517347" y="857251"/>
                </a:lnTo>
                <a:lnTo>
                  <a:pt x="514176" y="854393"/>
                </a:lnTo>
                <a:lnTo>
                  <a:pt x="511004" y="852488"/>
                </a:lnTo>
                <a:lnTo>
                  <a:pt x="507833" y="850583"/>
                </a:lnTo>
                <a:lnTo>
                  <a:pt x="504661" y="849313"/>
                </a:lnTo>
                <a:lnTo>
                  <a:pt x="501807" y="848361"/>
                </a:lnTo>
                <a:lnTo>
                  <a:pt x="499270" y="847726"/>
                </a:lnTo>
                <a:lnTo>
                  <a:pt x="496099" y="847408"/>
                </a:lnTo>
                <a:lnTo>
                  <a:pt x="493561" y="847408"/>
                </a:lnTo>
                <a:close/>
                <a:moveTo>
                  <a:pt x="1304925" y="828675"/>
                </a:moveTo>
                <a:lnTo>
                  <a:pt x="1476375" y="828675"/>
                </a:lnTo>
                <a:lnTo>
                  <a:pt x="1476375" y="1252538"/>
                </a:lnTo>
                <a:lnTo>
                  <a:pt x="1304925" y="1252538"/>
                </a:lnTo>
                <a:lnTo>
                  <a:pt x="1304925" y="828675"/>
                </a:lnTo>
                <a:close/>
                <a:moveTo>
                  <a:pt x="634055" y="655638"/>
                </a:moveTo>
                <a:lnTo>
                  <a:pt x="641349" y="655638"/>
                </a:lnTo>
                <a:lnTo>
                  <a:pt x="648644" y="655638"/>
                </a:lnTo>
                <a:lnTo>
                  <a:pt x="655938" y="655956"/>
                </a:lnTo>
                <a:lnTo>
                  <a:pt x="662915" y="656591"/>
                </a:lnTo>
                <a:lnTo>
                  <a:pt x="669892" y="657226"/>
                </a:lnTo>
                <a:lnTo>
                  <a:pt x="677187" y="658178"/>
                </a:lnTo>
                <a:lnTo>
                  <a:pt x="684164" y="659766"/>
                </a:lnTo>
                <a:lnTo>
                  <a:pt x="691141" y="661036"/>
                </a:lnTo>
                <a:lnTo>
                  <a:pt x="698118" y="662623"/>
                </a:lnTo>
                <a:lnTo>
                  <a:pt x="704778" y="664211"/>
                </a:lnTo>
                <a:lnTo>
                  <a:pt x="711438" y="666433"/>
                </a:lnTo>
                <a:lnTo>
                  <a:pt x="718415" y="668338"/>
                </a:lnTo>
                <a:lnTo>
                  <a:pt x="724758" y="670878"/>
                </a:lnTo>
                <a:lnTo>
                  <a:pt x="731418" y="673418"/>
                </a:lnTo>
                <a:lnTo>
                  <a:pt x="737761" y="676276"/>
                </a:lnTo>
                <a:lnTo>
                  <a:pt x="744421" y="679133"/>
                </a:lnTo>
                <a:lnTo>
                  <a:pt x="750446" y="682308"/>
                </a:lnTo>
                <a:lnTo>
                  <a:pt x="763132" y="688976"/>
                </a:lnTo>
                <a:lnTo>
                  <a:pt x="775500" y="696596"/>
                </a:lnTo>
                <a:lnTo>
                  <a:pt x="787235" y="704533"/>
                </a:lnTo>
                <a:lnTo>
                  <a:pt x="798652" y="713423"/>
                </a:lnTo>
                <a:lnTo>
                  <a:pt x="809435" y="722631"/>
                </a:lnTo>
                <a:lnTo>
                  <a:pt x="819900" y="732791"/>
                </a:lnTo>
                <a:lnTo>
                  <a:pt x="830049" y="743586"/>
                </a:lnTo>
                <a:lnTo>
                  <a:pt x="839880" y="754698"/>
                </a:lnTo>
                <a:lnTo>
                  <a:pt x="849394" y="766446"/>
                </a:lnTo>
                <a:lnTo>
                  <a:pt x="858274" y="778511"/>
                </a:lnTo>
                <a:lnTo>
                  <a:pt x="866520" y="791211"/>
                </a:lnTo>
                <a:lnTo>
                  <a:pt x="874449" y="804546"/>
                </a:lnTo>
                <a:lnTo>
                  <a:pt x="881743" y="818198"/>
                </a:lnTo>
                <a:lnTo>
                  <a:pt x="888403" y="832168"/>
                </a:lnTo>
                <a:lnTo>
                  <a:pt x="894746" y="847091"/>
                </a:lnTo>
                <a:lnTo>
                  <a:pt x="900137" y="861696"/>
                </a:lnTo>
                <a:lnTo>
                  <a:pt x="905529" y="876936"/>
                </a:lnTo>
                <a:lnTo>
                  <a:pt x="909651" y="892811"/>
                </a:lnTo>
                <a:lnTo>
                  <a:pt x="913457" y="908686"/>
                </a:lnTo>
                <a:lnTo>
                  <a:pt x="916946" y="924878"/>
                </a:lnTo>
                <a:lnTo>
                  <a:pt x="919166" y="941706"/>
                </a:lnTo>
                <a:lnTo>
                  <a:pt x="921068" y="958533"/>
                </a:lnTo>
                <a:lnTo>
                  <a:pt x="922020" y="975678"/>
                </a:lnTo>
                <a:lnTo>
                  <a:pt x="922337" y="992823"/>
                </a:lnTo>
                <a:lnTo>
                  <a:pt x="922337" y="1002031"/>
                </a:lnTo>
                <a:lnTo>
                  <a:pt x="922020" y="1010921"/>
                </a:lnTo>
                <a:lnTo>
                  <a:pt x="921386" y="1019811"/>
                </a:lnTo>
                <a:lnTo>
                  <a:pt x="920434" y="1028384"/>
                </a:lnTo>
                <a:lnTo>
                  <a:pt x="919483" y="1037274"/>
                </a:lnTo>
                <a:lnTo>
                  <a:pt x="918214" y="1045846"/>
                </a:lnTo>
                <a:lnTo>
                  <a:pt x="916628" y="1054419"/>
                </a:lnTo>
                <a:lnTo>
                  <a:pt x="915043" y="1062674"/>
                </a:lnTo>
                <a:lnTo>
                  <a:pt x="912823" y="1070929"/>
                </a:lnTo>
                <a:lnTo>
                  <a:pt x="910603" y="1079501"/>
                </a:lnTo>
                <a:lnTo>
                  <a:pt x="908383" y="1087756"/>
                </a:lnTo>
                <a:lnTo>
                  <a:pt x="906163" y="1095694"/>
                </a:lnTo>
                <a:lnTo>
                  <a:pt x="903309" y="1103631"/>
                </a:lnTo>
                <a:lnTo>
                  <a:pt x="900137" y="1111569"/>
                </a:lnTo>
                <a:lnTo>
                  <a:pt x="897283" y="1119189"/>
                </a:lnTo>
                <a:lnTo>
                  <a:pt x="894111" y="1126809"/>
                </a:lnTo>
                <a:lnTo>
                  <a:pt x="887134" y="1141731"/>
                </a:lnTo>
                <a:lnTo>
                  <a:pt x="879523" y="1156336"/>
                </a:lnTo>
                <a:lnTo>
                  <a:pt x="871277" y="1170624"/>
                </a:lnTo>
                <a:lnTo>
                  <a:pt x="862714" y="1184276"/>
                </a:lnTo>
                <a:lnTo>
                  <a:pt x="853517" y="1197611"/>
                </a:lnTo>
                <a:lnTo>
                  <a:pt x="843686" y="1209994"/>
                </a:lnTo>
                <a:lnTo>
                  <a:pt x="833854" y="1222376"/>
                </a:lnTo>
                <a:lnTo>
                  <a:pt x="823389" y="1233806"/>
                </a:lnTo>
                <a:lnTo>
                  <a:pt x="812606" y="1244919"/>
                </a:lnTo>
                <a:lnTo>
                  <a:pt x="801823" y="1255396"/>
                </a:lnTo>
                <a:lnTo>
                  <a:pt x="790406" y="1265239"/>
                </a:lnTo>
                <a:lnTo>
                  <a:pt x="778989" y="1274446"/>
                </a:lnTo>
                <a:lnTo>
                  <a:pt x="767255" y="1282701"/>
                </a:lnTo>
                <a:lnTo>
                  <a:pt x="755521" y="1290956"/>
                </a:lnTo>
                <a:lnTo>
                  <a:pt x="743786" y="1298259"/>
                </a:lnTo>
                <a:lnTo>
                  <a:pt x="732052" y="1304609"/>
                </a:lnTo>
                <a:lnTo>
                  <a:pt x="720318" y="1310641"/>
                </a:lnTo>
                <a:lnTo>
                  <a:pt x="708584" y="1315721"/>
                </a:lnTo>
                <a:lnTo>
                  <a:pt x="696849" y="1320166"/>
                </a:lnTo>
                <a:lnTo>
                  <a:pt x="685432" y="1323659"/>
                </a:lnTo>
                <a:lnTo>
                  <a:pt x="674015" y="1326516"/>
                </a:lnTo>
                <a:lnTo>
                  <a:pt x="662915" y="1328421"/>
                </a:lnTo>
                <a:lnTo>
                  <a:pt x="657207" y="1329374"/>
                </a:lnTo>
                <a:lnTo>
                  <a:pt x="652132" y="1329691"/>
                </a:lnTo>
                <a:lnTo>
                  <a:pt x="646424" y="1330009"/>
                </a:lnTo>
                <a:lnTo>
                  <a:pt x="641349" y="1330326"/>
                </a:lnTo>
                <a:lnTo>
                  <a:pt x="635958" y="1330009"/>
                </a:lnTo>
                <a:lnTo>
                  <a:pt x="630884" y="1329691"/>
                </a:lnTo>
                <a:lnTo>
                  <a:pt x="625492" y="1329374"/>
                </a:lnTo>
                <a:lnTo>
                  <a:pt x="620101" y="1328421"/>
                </a:lnTo>
                <a:lnTo>
                  <a:pt x="609001" y="1326516"/>
                </a:lnTo>
                <a:lnTo>
                  <a:pt x="597584" y="1323659"/>
                </a:lnTo>
                <a:lnTo>
                  <a:pt x="585850" y="1320166"/>
                </a:lnTo>
                <a:lnTo>
                  <a:pt x="574433" y="1315721"/>
                </a:lnTo>
                <a:lnTo>
                  <a:pt x="562698" y="1310641"/>
                </a:lnTo>
                <a:lnTo>
                  <a:pt x="550647" y="1304609"/>
                </a:lnTo>
                <a:lnTo>
                  <a:pt x="538913" y="1298259"/>
                </a:lnTo>
                <a:lnTo>
                  <a:pt x="527179" y="1290956"/>
                </a:lnTo>
                <a:lnTo>
                  <a:pt x="515444" y="1282701"/>
                </a:lnTo>
                <a:lnTo>
                  <a:pt x="503710" y="1274446"/>
                </a:lnTo>
                <a:lnTo>
                  <a:pt x="492293" y="1265239"/>
                </a:lnTo>
                <a:lnTo>
                  <a:pt x="481193" y="1255396"/>
                </a:lnTo>
                <a:lnTo>
                  <a:pt x="470093" y="1244919"/>
                </a:lnTo>
                <a:lnTo>
                  <a:pt x="459310" y="1233806"/>
                </a:lnTo>
                <a:lnTo>
                  <a:pt x="448845" y="1222376"/>
                </a:lnTo>
                <a:lnTo>
                  <a:pt x="438696" y="1209994"/>
                </a:lnTo>
                <a:lnTo>
                  <a:pt x="429499" y="1197611"/>
                </a:lnTo>
                <a:lnTo>
                  <a:pt x="419985" y="1184276"/>
                </a:lnTo>
                <a:lnTo>
                  <a:pt x="411422" y="1170624"/>
                </a:lnTo>
                <a:lnTo>
                  <a:pt x="403176" y="1156336"/>
                </a:lnTo>
                <a:lnTo>
                  <a:pt x="395565" y="1141731"/>
                </a:lnTo>
                <a:lnTo>
                  <a:pt x="388588" y="1126809"/>
                </a:lnTo>
                <a:lnTo>
                  <a:pt x="385416" y="1119189"/>
                </a:lnTo>
                <a:lnTo>
                  <a:pt x="382245" y="1111569"/>
                </a:lnTo>
                <a:lnTo>
                  <a:pt x="379390" y="1103631"/>
                </a:lnTo>
                <a:lnTo>
                  <a:pt x="376853" y="1095694"/>
                </a:lnTo>
                <a:lnTo>
                  <a:pt x="374316" y="1087756"/>
                </a:lnTo>
                <a:lnTo>
                  <a:pt x="372096" y="1079501"/>
                </a:lnTo>
                <a:lnTo>
                  <a:pt x="369559" y="1070929"/>
                </a:lnTo>
                <a:lnTo>
                  <a:pt x="367656" y="1062674"/>
                </a:lnTo>
                <a:lnTo>
                  <a:pt x="366071" y="1054419"/>
                </a:lnTo>
                <a:lnTo>
                  <a:pt x="364485" y="1045846"/>
                </a:lnTo>
                <a:lnTo>
                  <a:pt x="363216" y="1037274"/>
                </a:lnTo>
                <a:lnTo>
                  <a:pt x="362265" y="1028384"/>
                </a:lnTo>
                <a:lnTo>
                  <a:pt x="361313" y="1019811"/>
                </a:lnTo>
                <a:lnTo>
                  <a:pt x="360996" y="1010921"/>
                </a:lnTo>
                <a:lnTo>
                  <a:pt x="360362" y="1002031"/>
                </a:lnTo>
                <a:lnTo>
                  <a:pt x="360362" y="992823"/>
                </a:lnTo>
                <a:lnTo>
                  <a:pt x="360679" y="975678"/>
                </a:lnTo>
                <a:lnTo>
                  <a:pt x="361948" y="958533"/>
                </a:lnTo>
                <a:lnTo>
                  <a:pt x="363533" y="941706"/>
                </a:lnTo>
                <a:lnTo>
                  <a:pt x="366071" y="924878"/>
                </a:lnTo>
                <a:lnTo>
                  <a:pt x="368925" y="908686"/>
                </a:lnTo>
                <a:lnTo>
                  <a:pt x="373048" y="892811"/>
                </a:lnTo>
                <a:lnTo>
                  <a:pt x="377171" y="876936"/>
                </a:lnTo>
                <a:lnTo>
                  <a:pt x="382245" y="861696"/>
                </a:lnTo>
                <a:lnTo>
                  <a:pt x="387953" y="847091"/>
                </a:lnTo>
                <a:lnTo>
                  <a:pt x="393979" y="832168"/>
                </a:lnTo>
                <a:lnTo>
                  <a:pt x="400956" y="818198"/>
                </a:lnTo>
                <a:lnTo>
                  <a:pt x="408568" y="804546"/>
                </a:lnTo>
                <a:lnTo>
                  <a:pt x="416179" y="791211"/>
                </a:lnTo>
                <a:lnTo>
                  <a:pt x="424425" y="778511"/>
                </a:lnTo>
                <a:lnTo>
                  <a:pt x="433305" y="766446"/>
                </a:lnTo>
                <a:lnTo>
                  <a:pt x="442819" y="754698"/>
                </a:lnTo>
                <a:lnTo>
                  <a:pt x="452650" y="743586"/>
                </a:lnTo>
                <a:lnTo>
                  <a:pt x="462482" y="732791"/>
                </a:lnTo>
                <a:lnTo>
                  <a:pt x="473264" y="722631"/>
                </a:lnTo>
                <a:lnTo>
                  <a:pt x="484047" y="713423"/>
                </a:lnTo>
                <a:lnTo>
                  <a:pt x="495464" y="704533"/>
                </a:lnTo>
                <a:lnTo>
                  <a:pt x="507516" y="696596"/>
                </a:lnTo>
                <a:lnTo>
                  <a:pt x="519567" y="688976"/>
                </a:lnTo>
                <a:lnTo>
                  <a:pt x="531936" y="682308"/>
                </a:lnTo>
                <a:lnTo>
                  <a:pt x="538278" y="679133"/>
                </a:lnTo>
                <a:lnTo>
                  <a:pt x="544938" y="676276"/>
                </a:lnTo>
                <a:lnTo>
                  <a:pt x="551281" y="673418"/>
                </a:lnTo>
                <a:lnTo>
                  <a:pt x="557941" y="670878"/>
                </a:lnTo>
                <a:lnTo>
                  <a:pt x="564284" y="668338"/>
                </a:lnTo>
                <a:lnTo>
                  <a:pt x="571261" y="666433"/>
                </a:lnTo>
                <a:lnTo>
                  <a:pt x="577921" y="664211"/>
                </a:lnTo>
                <a:lnTo>
                  <a:pt x="584898" y="662623"/>
                </a:lnTo>
                <a:lnTo>
                  <a:pt x="591875" y="661036"/>
                </a:lnTo>
                <a:lnTo>
                  <a:pt x="598535" y="659766"/>
                </a:lnTo>
                <a:lnTo>
                  <a:pt x="605830" y="658178"/>
                </a:lnTo>
                <a:lnTo>
                  <a:pt x="612490" y="657226"/>
                </a:lnTo>
                <a:lnTo>
                  <a:pt x="619784" y="656591"/>
                </a:lnTo>
                <a:lnTo>
                  <a:pt x="627078" y="655956"/>
                </a:lnTo>
                <a:lnTo>
                  <a:pt x="634055" y="655638"/>
                </a:lnTo>
                <a:close/>
                <a:moveTo>
                  <a:pt x="1604962" y="463550"/>
                </a:moveTo>
                <a:lnTo>
                  <a:pt x="1776412" y="463550"/>
                </a:lnTo>
                <a:lnTo>
                  <a:pt x="1776412" y="1252538"/>
                </a:lnTo>
                <a:lnTo>
                  <a:pt x="1604962" y="1252538"/>
                </a:lnTo>
                <a:lnTo>
                  <a:pt x="1604962" y="463550"/>
                </a:lnTo>
                <a:close/>
                <a:moveTo>
                  <a:pt x="0" y="0"/>
                </a:moveTo>
                <a:lnTo>
                  <a:pt x="2125663" y="0"/>
                </a:lnTo>
                <a:lnTo>
                  <a:pt x="2125663" y="171553"/>
                </a:lnTo>
                <a:lnTo>
                  <a:pt x="2039621" y="171553"/>
                </a:lnTo>
                <a:lnTo>
                  <a:pt x="2039621" y="1577975"/>
                </a:lnTo>
                <a:lnTo>
                  <a:pt x="1252220" y="1577975"/>
                </a:lnTo>
                <a:lnTo>
                  <a:pt x="1252220" y="1449310"/>
                </a:lnTo>
                <a:lnTo>
                  <a:pt x="1911033" y="1449310"/>
                </a:lnTo>
                <a:lnTo>
                  <a:pt x="1911033" y="171553"/>
                </a:lnTo>
                <a:lnTo>
                  <a:pt x="195263" y="171553"/>
                </a:lnTo>
                <a:lnTo>
                  <a:pt x="195263" y="1249164"/>
                </a:lnTo>
                <a:lnTo>
                  <a:pt x="66675" y="1249164"/>
                </a:lnTo>
                <a:lnTo>
                  <a:pt x="66675" y="171553"/>
                </a:lnTo>
                <a:lnTo>
                  <a:pt x="0" y="171553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  <p:sp>
        <p:nvSpPr>
          <p:cNvPr id="49" name="矩形 48"/>
          <p:cNvSpPr/>
          <p:nvPr/>
        </p:nvSpPr>
        <p:spPr>
          <a:xfrm flipV="1">
            <a:off x="913011" y="858085"/>
            <a:ext cx="11282162" cy="457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32" name="图片 31" descr="7072Gi正面.bmp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811519" y="118386"/>
            <a:ext cx="976294" cy="700835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1577"/>
          <a:stretch>
            <a:fillRect/>
          </a:stretch>
        </p:blipFill>
        <p:spPr>
          <a:xfrm>
            <a:off x="9193499" y="44624"/>
            <a:ext cx="1494427" cy="549748"/>
          </a:xfrm>
          <a:prstGeom prst="rect">
            <a:avLst/>
          </a:prstGeom>
        </p:spPr>
      </p:pic>
      <p:sp>
        <p:nvSpPr>
          <p:cNvPr id="34" name="文本框 33"/>
          <p:cNvSpPr txBox="1"/>
          <p:nvPr/>
        </p:nvSpPr>
        <p:spPr>
          <a:xfrm>
            <a:off x="9118266" y="589524"/>
            <a:ext cx="1685077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1300" dirty="0"/>
              <a:t>嵌入式一体化触摸屏</a:t>
            </a:r>
          </a:p>
        </p:txBody>
      </p:sp>
      <p:sp>
        <p:nvSpPr>
          <p:cNvPr id="35" name="矩形 34"/>
          <p:cNvSpPr/>
          <p:nvPr/>
        </p:nvSpPr>
        <p:spPr>
          <a:xfrm>
            <a:off x="10811519" y="109870"/>
            <a:ext cx="976294" cy="695338"/>
          </a:xfrm>
          <a:prstGeom prst="rect">
            <a:avLst/>
          </a:prstGeom>
          <a:noFill/>
          <a:ln w="12700">
            <a:solidFill>
              <a:srgbClr val="2F5EB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grpSp>
        <p:nvGrpSpPr>
          <p:cNvPr id="37" name="组合 36"/>
          <p:cNvGrpSpPr/>
          <p:nvPr/>
        </p:nvGrpSpPr>
        <p:grpSpPr>
          <a:xfrm>
            <a:off x="841003" y="971301"/>
            <a:ext cx="3528392" cy="657499"/>
            <a:chOff x="913011" y="1556792"/>
            <a:chExt cx="3528392" cy="657499"/>
          </a:xfrm>
        </p:grpSpPr>
        <p:sp>
          <p:nvSpPr>
            <p:cNvPr id="44" name="TextBox 7"/>
            <p:cNvSpPr>
              <a:spLocks noChangeArrowheads="1"/>
            </p:cNvSpPr>
            <p:nvPr/>
          </p:nvSpPr>
          <p:spPr bwMode="auto">
            <a:xfrm>
              <a:off x="1777107" y="1731653"/>
              <a:ext cx="2578146" cy="27699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r>
                <a:rPr lang="zh-CN" altLang="en-US" b="1" dirty="0" smtClean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功能实现</a:t>
              </a:r>
              <a:endParaRPr lang="zh-CN" altLang="zh-CN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5" name="圆角矩形 44"/>
            <p:cNvSpPr/>
            <p:nvPr/>
          </p:nvSpPr>
          <p:spPr>
            <a:xfrm>
              <a:off x="1215185" y="1652019"/>
              <a:ext cx="3226218" cy="467045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rgbClr val="2F5EB0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srgbClr val="2F5EB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46" name="组合 45"/>
            <p:cNvGrpSpPr/>
            <p:nvPr/>
          </p:nvGrpSpPr>
          <p:grpSpPr>
            <a:xfrm>
              <a:off x="913011" y="1556792"/>
              <a:ext cx="657499" cy="657499"/>
              <a:chOff x="6961683" y="1619373"/>
              <a:chExt cx="657499" cy="657499"/>
            </a:xfrm>
          </p:grpSpPr>
          <p:sp>
            <p:nvSpPr>
              <p:cNvPr id="47" name="椭圆 46"/>
              <p:cNvSpPr/>
              <p:nvPr/>
            </p:nvSpPr>
            <p:spPr>
              <a:xfrm>
                <a:off x="6961683" y="1619373"/>
                <a:ext cx="657499" cy="657499"/>
              </a:xfrm>
              <a:prstGeom prst="ellipse">
                <a:avLst/>
              </a:prstGeom>
              <a:solidFill>
                <a:srgbClr val="2F5EB0"/>
              </a:solidFill>
              <a:ln w="28575"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>
                  <a:solidFill>
                    <a:srgbClr val="2F5EB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grpSp>
            <p:nvGrpSpPr>
              <p:cNvPr id="48" name="组合 47"/>
              <p:cNvGrpSpPr/>
              <p:nvPr/>
            </p:nvGrpSpPr>
            <p:grpSpPr>
              <a:xfrm>
                <a:off x="7144192" y="1817619"/>
                <a:ext cx="357058" cy="261006"/>
                <a:chOff x="7599343" y="3871727"/>
                <a:chExt cx="790674" cy="577975"/>
              </a:xfrm>
              <a:solidFill>
                <a:schemeClr val="bg1"/>
              </a:solidFill>
              <a:effectLst/>
            </p:grpSpPr>
            <p:sp>
              <p:nvSpPr>
                <p:cNvPr id="50" name="任意多边形 85"/>
                <p:cNvSpPr>
                  <a:spLocks noChangeArrowheads="1"/>
                </p:cNvSpPr>
                <p:nvPr/>
              </p:nvSpPr>
              <p:spPr bwMode="auto">
                <a:xfrm>
                  <a:off x="7622726" y="3973484"/>
                  <a:ext cx="628785" cy="476218"/>
                </a:xfrm>
                <a:custGeom>
                  <a:avLst/>
                  <a:gdLst>
                    <a:gd name="T0" fmla="*/ 96105 w 628567"/>
                    <a:gd name="T1" fmla="*/ 192304 h 476598"/>
                    <a:gd name="T2" fmla="*/ 96105 w 628567"/>
                    <a:gd name="T3" fmla="*/ 476598 h 476598"/>
                    <a:gd name="T4" fmla="*/ 0 w 628567"/>
                    <a:gd name="T5" fmla="*/ 476598 h 476598"/>
                    <a:gd name="T6" fmla="*/ 0 w 628567"/>
                    <a:gd name="T7" fmla="*/ 267440 h 476598"/>
                    <a:gd name="T8" fmla="*/ 451079 w 628567"/>
                    <a:gd name="T9" fmla="*/ 149738 h 476598"/>
                    <a:gd name="T10" fmla="*/ 451079 w 628567"/>
                    <a:gd name="T11" fmla="*/ 476598 h 476598"/>
                    <a:gd name="T12" fmla="*/ 354974 w 628567"/>
                    <a:gd name="T13" fmla="*/ 476598 h 476598"/>
                    <a:gd name="T14" fmla="*/ 354974 w 628567"/>
                    <a:gd name="T15" fmla="*/ 196833 h 476598"/>
                    <a:gd name="T16" fmla="*/ 357633 w 628567"/>
                    <a:gd name="T17" fmla="*/ 200277 h 476598"/>
                    <a:gd name="T18" fmla="*/ 359009 w 628567"/>
                    <a:gd name="T19" fmla="*/ 199214 h 476598"/>
                    <a:gd name="T20" fmla="*/ 372907 w 628567"/>
                    <a:gd name="T21" fmla="*/ 215687 h 476598"/>
                    <a:gd name="T22" fmla="*/ 255352 w 628567"/>
                    <a:gd name="T23" fmla="*/ 67803 h 476598"/>
                    <a:gd name="T24" fmla="*/ 273592 w 628567"/>
                    <a:gd name="T25" fmla="*/ 91427 h 476598"/>
                    <a:gd name="T26" fmla="*/ 273592 w 628567"/>
                    <a:gd name="T27" fmla="*/ 476598 h 476598"/>
                    <a:gd name="T28" fmla="*/ 177487 w 628567"/>
                    <a:gd name="T29" fmla="*/ 476598 h 476598"/>
                    <a:gd name="T30" fmla="*/ 177487 w 628567"/>
                    <a:gd name="T31" fmla="*/ 128679 h 476598"/>
                    <a:gd name="T32" fmla="*/ 628567 w 628567"/>
                    <a:gd name="T33" fmla="*/ 0 h 476598"/>
                    <a:gd name="T34" fmla="*/ 628567 w 628567"/>
                    <a:gd name="T35" fmla="*/ 476598 h 476598"/>
                    <a:gd name="T36" fmla="*/ 532462 w 628567"/>
                    <a:gd name="T37" fmla="*/ 476598 h 476598"/>
                    <a:gd name="T38" fmla="*/ 532462 w 628567"/>
                    <a:gd name="T39" fmla="*/ 81079 h 476598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w 628567"/>
                    <a:gd name="T61" fmla="*/ 0 h 476598"/>
                    <a:gd name="T62" fmla="*/ 628567 w 628567"/>
                    <a:gd name="T63" fmla="*/ 476598 h 476598"/>
                  </a:gdLst>
                  <a:ahLst/>
                  <a:cxnLst>
                    <a:cxn ang="T40">
                      <a:pos x="T0" y="T1"/>
                    </a:cxn>
                    <a:cxn ang="T41">
                      <a:pos x="T2" y="T3"/>
                    </a:cxn>
                    <a:cxn ang="T42">
                      <a:pos x="T4" y="T5"/>
                    </a:cxn>
                    <a:cxn ang="T43">
                      <a:pos x="T6" y="T7"/>
                    </a:cxn>
                    <a:cxn ang="T44">
                      <a:pos x="T8" y="T9"/>
                    </a:cxn>
                    <a:cxn ang="T45">
                      <a:pos x="T10" y="T11"/>
                    </a:cxn>
                    <a:cxn ang="T46">
                      <a:pos x="T12" y="T13"/>
                    </a:cxn>
                    <a:cxn ang="T47">
                      <a:pos x="T14" y="T15"/>
                    </a:cxn>
                    <a:cxn ang="T48">
                      <a:pos x="T16" y="T17"/>
                    </a:cxn>
                    <a:cxn ang="T49">
                      <a:pos x="T18" y="T19"/>
                    </a:cxn>
                    <a:cxn ang="T50">
                      <a:pos x="T20" y="T21"/>
                    </a:cxn>
                    <a:cxn ang="T51">
                      <a:pos x="T22" y="T23"/>
                    </a:cxn>
                    <a:cxn ang="T52">
                      <a:pos x="T24" y="T25"/>
                    </a:cxn>
                    <a:cxn ang="T53">
                      <a:pos x="T26" y="T27"/>
                    </a:cxn>
                    <a:cxn ang="T54">
                      <a:pos x="T28" y="T29"/>
                    </a:cxn>
                    <a:cxn ang="T55">
                      <a:pos x="T30" y="T31"/>
                    </a:cxn>
                    <a:cxn ang="T56">
                      <a:pos x="T32" y="T33"/>
                    </a:cxn>
                    <a:cxn ang="T57">
                      <a:pos x="T34" y="T35"/>
                    </a:cxn>
                    <a:cxn ang="T58">
                      <a:pos x="T36" y="T37"/>
                    </a:cxn>
                    <a:cxn ang="T59">
                      <a:pos x="T38" y="T39"/>
                    </a:cxn>
                  </a:cxnLst>
                  <a:rect l="T60" t="T61" r="T62" b="T63"/>
                  <a:pathLst>
                    <a:path w="628567" h="476598">
                      <a:moveTo>
                        <a:pt x="96105" y="192304"/>
                      </a:moveTo>
                      <a:lnTo>
                        <a:pt x="96105" y="476598"/>
                      </a:lnTo>
                      <a:lnTo>
                        <a:pt x="0" y="476598"/>
                      </a:lnTo>
                      <a:lnTo>
                        <a:pt x="0" y="267440"/>
                      </a:lnTo>
                      <a:close/>
                      <a:moveTo>
                        <a:pt x="451079" y="149738"/>
                      </a:moveTo>
                      <a:lnTo>
                        <a:pt x="451079" y="476598"/>
                      </a:lnTo>
                      <a:lnTo>
                        <a:pt x="354974" y="476598"/>
                      </a:lnTo>
                      <a:lnTo>
                        <a:pt x="354974" y="196833"/>
                      </a:lnTo>
                      <a:lnTo>
                        <a:pt x="357633" y="200277"/>
                      </a:lnTo>
                      <a:lnTo>
                        <a:pt x="359009" y="199214"/>
                      </a:lnTo>
                      <a:lnTo>
                        <a:pt x="372907" y="215687"/>
                      </a:lnTo>
                      <a:close/>
                      <a:moveTo>
                        <a:pt x="255352" y="67803"/>
                      </a:moveTo>
                      <a:lnTo>
                        <a:pt x="273592" y="91427"/>
                      </a:lnTo>
                      <a:lnTo>
                        <a:pt x="273592" y="476598"/>
                      </a:lnTo>
                      <a:lnTo>
                        <a:pt x="177487" y="476598"/>
                      </a:lnTo>
                      <a:lnTo>
                        <a:pt x="177487" y="128679"/>
                      </a:lnTo>
                      <a:close/>
                      <a:moveTo>
                        <a:pt x="628567" y="0"/>
                      </a:moveTo>
                      <a:lnTo>
                        <a:pt x="628567" y="476598"/>
                      </a:lnTo>
                      <a:lnTo>
                        <a:pt x="532462" y="476598"/>
                      </a:lnTo>
                      <a:lnTo>
                        <a:pt x="532462" y="8107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extLst>
                  <a:ext uri="{91240B29-F687-4F45-9708-019B960494DF}">
                    <a14:hiddenLine xmlns:a14="http://schemas.microsoft.com/office/drawing/2010/main" w="25400">
                      <a:solidFill>
                        <a:srgbClr val="000000"/>
                      </a:solidFill>
                      <a:bevel/>
                    </a14:hiddenLine>
                  </a:ext>
                </a:extLst>
              </p:spPr>
              <p:txBody>
                <a:bodyPr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/>
                  <a:endParaRPr lang="zh-CN" altLang="zh-CN" b="1">
                    <a:solidFill>
                      <a:srgbClr val="2F5EB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51" name="任意多边形 86"/>
                <p:cNvSpPr>
                  <a:spLocks noChangeArrowheads="1"/>
                </p:cNvSpPr>
                <p:nvPr/>
              </p:nvSpPr>
              <p:spPr bwMode="auto">
                <a:xfrm rot="13790841">
                  <a:off x="7831852" y="3639218"/>
                  <a:ext cx="325655" cy="790674"/>
                </a:xfrm>
                <a:custGeom>
                  <a:avLst/>
                  <a:gdLst>
                    <a:gd name="T0" fmla="*/ 97660 w 325915"/>
                    <a:gd name="T1" fmla="*/ 790400 h 790400"/>
                    <a:gd name="T2" fmla="*/ 0 w 325915"/>
                    <a:gd name="T3" fmla="*/ 664808 h 790400"/>
                    <a:gd name="T4" fmla="*/ 70970 w 325915"/>
                    <a:gd name="T5" fmla="*/ 664808 h 790400"/>
                    <a:gd name="T6" fmla="*/ 70970 w 325915"/>
                    <a:gd name="T7" fmla="*/ 320500 h 790400"/>
                    <a:gd name="T8" fmla="*/ 92523 w 325915"/>
                    <a:gd name="T9" fmla="*/ 320500 h 790400"/>
                    <a:gd name="T10" fmla="*/ 92598 w 325915"/>
                    <a:gd name="T11" fmla="*/ 318763 h 790400"/>
                    <a:gd name="T12" fmla="*/ 259805 w 325915"/>
                    <a:gd name="T13" fmla="*/ 326009 h 790400"/>
                    <a:gd name="T14" fmla="*/ 271953 w 325915"/>
                    <a:gd name="T15" fmla="*/ 0 h 790400"/>
                    <a:gd name="T16" fmla="*/ 325915 w 325915"/>
                    <a:gd name="T17" fmla="*/ 2011 h 790400"/>
                    <a:gd name="T18" fmla="*/ 311729 w 325915"/>
                    <a:gd name="T19" fmla="*/ 382747 h 790400"/>
                    <a:gd name="T20" fmla="*/ 257766 w 325915"/>
                    <a:gd name="T21" fmla="*/ 380736 h 790400"/>
                    <a:gd name="T22" fmla="*/ 257794 w 325915"/>
                    <a:gd name="T23" fmla="*/ 379973 h 790400"/>
                    <a:gd name="T24" fmla="*/ 124349 w 325915"/>
                    <a:gd name="T25" fmla="*/ 374190 h 790400"/>
                    <a:gd name="T26" fmla="*/ 124349 w 325915"/>
                    <a:gd name="T27" fmla="*/ 664808 h 790400"/>
                    <a:gd name="T28" fmla="*/ 195319 w 325915"/>
                    <a:gd name="T29" fmla="*/ 664808 h 790400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w 325915"/>
                    <a:gd name="T46" fmla="*/ 0 h 790400"/>
                    <a:gd name="T47" fmla="*/ 325915 w 325915"/>
                    <a:gd name="T48" fmla="*/ 790400 h 790400"/>
                  </a:gdLst>
                  <a:ahLst/>
                  <a:cxnLst>
                    <a:cxn ang="T30">
                      <a:pos x="T0" y="T1"/>
                    </a:cxn>
                    <a:cxn ang="T31">
                      <a:pos x="T2" y="T3"/>
                    </a:cxn>
                    <a:cxn ang="T32">
                      <a:pos x="T4" y="T5"/>
                    </a:cxn>
                    <a:cxn ang="T33">
                      <a:pos x="T6" y="T7"/>
                    </a:cxn>
                    <a:cxn ang="T34">
                      <a:pos x="T8" y="T9"/>
                    </a:cxn>
                    <a:cxn ang="T35">
                      <a:pos x="T10" y="T11"/>
                    </a:cxn>
                    <a:cxn ang="T36">
                      <a:pos x="T12" y="T13"/>
                    </a:cxn>
                    <a:cxn ang="T37">
                      <a:pos x="T14" y="T15"/>
                    </a:cxn>
                    <a:cxn ang="T38">
                      <a:pos x="T16" y="T17"/>
                    </a:cxn>
                    <a:cxn ang="T39">
                      <a:pos x="T18" y="T19"/>
                    </a:cxn>
                    <a:cxn ang="T40">
                      <a:pos x="T20" y="T21"/>
                    </a:cxn>
                    <a:cxn ang="T41">
                      <a:pos x="T22" y="T23"/>
                    </a:cxn>
                    <a:cxn ang="T42">
                      <a:pos x="T24" y="T25"/>
                    </a:cxn>
                    <a:cxn ang="T43">
                      <a:pos x="T26" y="T27"/>
                    </a:cxn>
                    <a:cxn ang="T44">
                      <a:pos x="T28" y="T29"/>
                    </a:cxn>
                  </a:cxnLst>
                  <a:rect l="T45" t="T46" r="T47" b="T48"/>
                  <a:pathLst>
                    <a:path w="325915" h="790400">
                      <a:moveTo>
                        <a:pt x="97660" y="790400"/>
                      </a:moveTo>
                      <a:lnTo>
                        <a:pt x="0" y="664808"/>
                      </a:lnTo>
                      <a:lnTo>
                        <a:pt x="70970" y="664808"/>
                      </a:lnTo>
                      <a:lnTo>
                        <a:pt x="70970" y="320500"/>
                      </a:lnTo>
                      <a:lnTo>
                        <a:pt x="92523" y="320500"/>
                      </a:lnTo>
                      <a:lnTo>
                        <a:pt x="92598" y="318763"/>
                      </a:lnTo>
                      <a:lnTo>
                        <a:pt x="259805" y="326009"/>
                      </a:lnTo>
                      <a:lnTo>
                        <a:pt x="271953" y="0"/>
                      </a:lnTo>
                      <a:lnTo>
                        <a:pt x="325915" y="2011"/>
                      </a:lnTo>
                      <a:lnTo>
                        <a:pt x="311729" y="382747"/>
                      </a:lnTo>
                      <a:lnTo>
                        <a:pt x="257766" y="380736"/>
                      </a:lnTo>
                      <a:lnTo>
                        <a:pt x="257794" y="379973"/>
                      </a:lnTo>
                      <a:lnTo>
                        <a:pt x="124349" y="374190"/>
                      </a:lnTo>
                      <a:lnTo>
                        <a:pt x="124349" y="664808"/>
                      </a:lnTo>
                      <a:lnTo>
                        <a:pt x="195319" y="66480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extLst>
                  <a:ext uri="{91240B29-F687-4F45-9708-019B960494DF}">
                    <a14:hiddenLine xmlns:a14="http://schemas.microsoft.com/office/drawing/2010/main" w="25400">
                      <a:solidFill>
                        <a:srgbClr val="000000"/>
                      </a:solidFill>
                      <a:bevel/>
                    </a14:hiddenLine>
                  </a:ext>
                </a:extLst>
              </p:spPr>
              <p:txBody>
                <a:bodyPr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/>
                  <a:endParaRPr lang="zh-CN" altLang="zh-CN" b="1">
                    <a:solidFill>
                      <a:srgbClr val="2F5EB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</p:grpSp>
      </p:grpSp>
      <p:sp>
        <p:nvSpPr>
          <p:cNvPr id="40" name="矩形 5">
            <a:extLst>
              <a:ext uri="{FF2B5EF4-FFF2-40B4-BE49-F238E27FC236}">
                <a16:creationId xmlns:a16="http://schemas.microsoft.com/office/drawing/2014/main" xmlns="" id="{45C26CBB-7CD7-45A8-AA6B-48924FA7C1F1}"/>
              </a:ext>
            </a:extLst>
          </p:cNvPr>
          <p:cNvSpPr/>
          <p:nvPr/>
        </p:nvSpPr>
        <p:spPr>
          <a:xfrm>
            <a:off x="9976569" y="6493142"/>
            <a:ext cx="1018294" cy="111815"/>
          </a:xfrm>
          <a:custGeom>
            <a:avLst/>
            <a:gdLst>
              <a:gd name="connsiteX0" fmla="*/ 0 w 926584"/>
              <a:gd name="connsiteY0" fmla="*/ 0 h 118098"/>
              <a:gd name="connsiteX1" fmla="*/ 926584 w 926584"/>
              <a:gd name="connsiteY1" fmla="*/ 0 h 118098"/>
              <a:gd name="connsiteX2" fmla="*/ 926584 w 926584"/>
              <a:gd name="connsiteY2" fmla="*/ 118098 h 118098"/>
              <a:gd name="connsiteX3" fmla="*/ 0 w 926584"/>
              <a:gd name="connsiteY3" fmla="*/ 118098 h 118098"/>
              <a:gd name="connsiteX4" fmla="*/ 0 w 926584"/>
              <a:gd name="connsiteY4" fmla="*/ 0 h 118098"/>
              <a:gd name="connsiteX0-1" fmla="*/ 55821 w 982405"/>
              <a:gd name="connsiteY0-2" fmla="*/ 0 h 144680"/>
              <a:gd name="connsiteX1-3" fmla="*/ 982405 w 982405"/>
              <a:gd name="connsiteY1-4" fmla="*/ 0 h 144680"/>
              <a:gd name="connsiteX2-5" fmla="*/ 982405 w 982405"/>
              <a:gd name="connsiteY2-6" fmla="*/ 118098 h 144680"/>
              <a:gd name="connsiteX3-7" fmla="*/ 0 w 982405"/>
              <a:gd name="connsiteY3-8" fmla="*/ 144680 h 144680"/>
              <a:gd name="connsiteX4-9" fmla="*/ 55821 w 982405"/>
              <a:gd name="connsiteY4-10" fmla="*/ 0 h 144680"/>
              <a:gd name="connsiteX0-11" fmla="*/ 55821 w 998354"/>
              <a:gd name="connsiteY0-12" fmla="*/ 0 h 147338"/>
              <a:gd name="connsiteX1-13" fmla="*/ 982405 w 998354"/>
              <a:gd name="connsiteY1-14" fmla="*/ 0 h 147338"/>
              <a:gd name="connsiteX2-15" fmla="*/ 998354 w 998354"/>
              <a:gd name="connsiteY2-16" fmla="*/ 147338 h 147338"/>
              <a:gd name="connsiteX3-17" fmla="*/ 0 w 998354"/>
              <a:gd name="connsiteY3-18" fmla="*/ 144680 h 147338"/>
              <a:gd name="connsiteX4-19" fmla="*/ 55821 w 998354"/>
              <a:gd name="connsiteY4-20" fmla="*/ 0 h 147338"/>
              <a:gd name="connsiteX0-21" fmla="*/ 84307 w 1026840"/>
              <a:gd name="connsiteY0-22" fmla="*/ 0 h 150534"/>
              <a:gd name="connsiteX1-23" fmla="*/ 1010891 w 1026840"/>
              <a:gd name="connsiteY1-24" fmla="*/ 0 h 150534"/>
              <a:gd name="connsiteX2-25" fmla="*/ 1026840 w 1026840"/>
              <a:gd name="connsiteY2-26" fmla="*/ 147338 h 150534"/>
              <a:gd name="connsiteX3-27" fmla="*/ 0 w 1026840"/>
              <a:gd name="connsiteY3-28" fmla="*/ 150534 h 150534"/>
              <a:gd name="connsiteX4-29" fmla="*/ 84307 w 1026840"/>
              <a:gd name="connsiteY4-30" fmla="*/ 0 h 150534"/>
              <a:gd name="connsiteX0-31" fmla="*/ 84307 w 1021143"/>
              <a:gd name="connsiteY0-32" fmla="*/ 0 h 153193"/>
              <a:gd name="connsiteX1-33" fmla="*/ 1010891 w 1021143"/>
              <a:gd name="connsiteY1-34" fmla="*/ 0 h 153193"/>
              <a:gd name="connsiteX2-35" fmla="*/ 1021143 w 1021143"/>
              <a:gd name="connsiteY2-36" fmla="*/ 153193 h 153193"/>
              <a:gd name="connsiteX3-37" fmla="*/ 0 w 1021143"/>
              <a:gd name="connsiteY3-38" fmla="*/ 150534 h 153193"/>
              <a:gd name="connsiteX4-39" fmla="*/ 84307 w 1021143"/>
              <a:gd name="connsiteY4-40" fmla="*/ 0 h 153193"/>
              <a:gd name="connsiteX0-41" fmla="*/ 92853 w 1021143"/>
              <a:gd name="connsiteY0-42" fmla="*/ 0 h 153193"/>
              <a:gd name="connsiteX1-43" fmla="*/ 1010891 w 1021143"/>
              <a:gd name="connsiteY1-44" fmla="*/ 0 h 153193"/>
              <a:gd name="connsiteX2-45" fmla="*/ 1021143 w 1021143"/>
              <a:gd name="connsiteY2-46" fmla="*/ 153193 h 153193"/>
              <a:gd name="connsiteX3-47" fmla="*/ 0 w 1021143"/>
              <a:gd name="connsiteY3-48" fmla="*/ 150534 h 153193"/>
              <a:gd name="connsiteX4-49" fmla="*/ 92853 w 1021143"/>
              <a:gd name="connsiteY4-50" fmla="*/ 0 h 153193"/>
              <a:gd name="connsiteX0-51" fmla="*/ 90004 w 1018294"/>
              <a:gd name="connsiteY0-52" fmla="*/ 0 h 153193"/>
              <a:gd name="connsiteX1-53" fmla="*/ 1008042 w 1018294"/>
              <a:gd name="connsiteY1-54" fmla="*/ 0 h 153193"/>
              <a:gd name="connsiteX2-55" fmla="*/ 1018294 w 1018294"/>
              <a:gd name="connsiteY2-56" fmla="*/ 153193 h 153193"/>
              <a:gd name="connsiteX3-57" fmla="*/ 0 w 1018294"/>
              <a:gd name="connsiteY3-58" fmla="*/ 142728 h 153193"/>
              <a:gd name="connsiteX4-59" fmla="*/ 90004 w 1018294"/>
              <a:gd name="connsiteY4-60" fmla="*/ 0 h 15319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018294" h="153193">
                <a:moveTo>
                  <a:pt x="90004" y="0"/>
                </a:moveTo>
                <a:lnTo>
                  <a:pt x="1008042" y="0"/>
                </a:lnTo>
                <a:lnTo>
                  <a:pt x="1018294" y="153193"/>
                </a:lnTo>
                <a:lnTo>
                  <a:pt x="0" y="142728"/>
                </a:lnTo>
                <a:lnTo>
                  <a:pt x="90004" y="0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矩形 40">
            <a:extLst>
              <a:ext uri="{FF2B5EF4-FFF2-40B4-BE49-F238E27FC236}">
                <a16:creationId xmlns:a16="http://schemas.microsoft.com/office/drawing/2014/main" xmlns="" id="{A491D6ED-697C-40C6-9742-BBA7E4A00D6E}"/>
              </a:ext>
            </a:extLst>
          </p:cNvPr>
          <p:cNvSpPr/>
          <p:nvPr/>
        </p:nvSpPr>
        <p:spPr>
          <a:xfrm>
            <a:off x="10067547" y="6500520"/>
            <a:ext cx="1646664" cy="392242"/>
          </a:xfrm>
          <a:prstGeom prst="rect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xmlns="" id="{205E6A58-5FD7-4CDF-91A3-EABCE5E40B23}"/>
              </a:ext>
            </a:extLst>
          </p:cNvPr>
          <p:cNvSpPr txBox="1"/>
          <p:nvPr/>
        </p:nvSpPr>
        <p:spPr>
          <a:xfrm>
            <a:off x="10141163" y="6525201"/>
            <a:ext cx="1489985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CN" sz="1400" dirty="0" err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www.mcgs.cn</a:t>
            </a:r>
            <a:endParaRPr lang="zh-CN" altLang="en-US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5335588" y="3741738"/>
            <a:ext cx="12195175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  <a:t/>
            </a:r>
            <a:br>
              <a:rPr kumimoji="0" lang="zh-CN" altLang="zh-CN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</a:br>
            <a:endParaRPr kumimoji="0" lang="zh-CN" altLang="zh-CN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39" name="文本框 9">
            <a:extLst>
              <a:ext uri="{FF2B5EF4-FFF2-40B4-BE49-F238E27FC236}">
                <a16:creationId xmlns:a16="http://schemas.microsoft.com/office/drawing/2014/main" xmlns="" id="{338F0905-05BA-4AC7-96A0-5F5AF91047DC}"/>
              </a:ext>
            </a:extLst>
          </p:cNvPr>
          <p:cNvSpPr txBox="1"/>
          <p:nvPr/>
        </p:nvSpPr>
        <p:spPr>
          <a:xfrm>
            <a:off x="985019" y="176185"/>
            <a:ext cx="5328592" cy="43858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dirty="0">
                <a:solidFill>
                  <a:srgbClr val="1E497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VNC</a:t>
            </a:r>
            <a:r>
              <a:rPr lang="zh-CN" altLang="en-US" sz="2400" dirty="0">
                <a:solidFill>
                  <a:srgbClr val="1E497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远程监控方案</a:t>
            </a:r>
            <a:r>
              <a:rPr lang="en-US" altLang="zh-CN" sz="2400" dirty="0" smtClean="0">
                <a:solidFill>
                  <a:srgbClr val="1E497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_</a:t>
            </a:r>
            <a:r>
              <a:rPr lang="zh-CN" altLang="en-US" sz="2400" dirty="0" smtClean="0">
                <a:solidFill>
                  <a:srgbClr val="1E497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工具</a:t>
            </a:r>
            <a:r>
              <a:rPr lang="zh-CN" altLang="en-US" sz="2400" dirty="0">
                <a:solidFill>
                  <a:srgbClr val="1E497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功能</a:t>
            </a:r>
            <a:endParaRPr lang="en-US" altLang="zh-CN" sz="2400" dirty="0">
              <a:solidFill>
                <a:srgbClr val="1E497D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6" name="TextBox 7"/>
          <p:cNvSpPr>
            <a:spLocks noChangeArrowheads="1"/>
          </p:cNvSpPr>
          <p:nvPr/>
        </p:nvSpPr>
        <p:spPr bwMode="auto">
          <a:xfrm>
            <a:off x="913010" y="1700808"/>
            <a:ext cx="7992889" cy="7386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、实施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步骤</a:t>
            </a:r>
            <a:endParaRPr lang="en-US" altLang="zh-CN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）设置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触摸屏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LAN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口地址，此处选择由路由器动态分配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IP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地址：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192.168.1.100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endParaRPr lang="en-US" altLang="zh-CN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13211" y="2420784"/>
            <a:ext cx="6768752" cy="3983894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392060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 advClick="0" advTm="2000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 flipH="1">
            <a:off x="-3" y="6525344"/>
            <a:ext cx="12195177" cy="360511"/>
          </a:xfrm>
          <a:prstGeom prst="rect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 flipH="1">
            <a:off x="-4" y="6596410"/>
            <a:ext cx="12195177" cy="28897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>
            <a:off x="0" y="0"/>
            <a:ext cx="985019" cy="5831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8" name="组合 27"/>
          <p:cNvGrpSpPr/>
          <p:nvPr/>
        </p:nvGrpSpPr>
        <p:grpSpPr>
          <a:xfrm>
            <a:off x="192931" y="0"/>
            <a:ext cx="576064" cy="836712"/>
            <a:chOff x="841003" y="360040"/>
            <a:chExt cx="504056" cy="836712"/>
          </a:xfr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</p:grpSpPr>
        <p:sp>
          <p:nvSpPr>
            <p:cNvPr id="29" name="矩形 28"/>
            <p:cNvSpPr/>
            <p:nvPr/>
          </p:nvSpPr>
          <p:spPr>
            <a:xfrm>
              <a:off x="841003" y="360040"/>
              <a:ext cx="504056" cy="54868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等腰三角形 29"/>
            <p:cNvSpPr/>
            <p:nvPr/>
          </p:nvSpPr>
          <p:spPr>
            <a:xfrm rot="10800000">
              <a:off x="841003" y="908720"/>
              <a:ext cx="504056" cy="288032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1" name="KSO_Shape"/>
          <p:cNvSpPr/>
          <p:nvPr/>
        </p:nvSpPr>
        <p:spPr bwMode="auto">
          <a:xfrm>
            <a:off x="331060" y="261229"/>
            <a:ext cx="299804" cy="228651"/>
          </a:xfrm>
          <a:custGeom>
            <a:avLst/>
            <a:gdLst>
              <a:gd name="T0" fmla="*/ 432030 w 2125663"/>
              <a:gd name="T1" fmla="*/ 1344893 h 1811338"/>
              <a:gd name="T2" fmla="*/ 462740 w 2125663"/>
              <a:gd name="T3" fmla="*/ 1477960 h 1811338"/>
              <a:gd name="T4" fmla="*/ 513638 w 2125663"/>
              <a:gd name="T5" fmla="*/ 1557743 h 1811338"/>
              <a:gd name="T6" fmla="*/ 516481 w 2125663"/>
              <a:gd name="T7" fmla="*/ 1336346 h 1811338"/>
              <a:gd name="T8" fmla="*/ 503401 w 2125663"/>
              <a:gd name="T9" fmla="*/ 1310416 h 1811338"/>
              <a:gd name="T10" fmla="*/ 515913 w 2125663"/>
              <a:gd name="T11" fmla="*/ 1250009 h 1811338"/>
              <a:gd name="T12" fmla="*/ 618846 w 2125663"/>
              <a:gd name="T13" fmla="*/ 1242885 h 1811338"/>
              <a:gd name="T14" fmla="*/ 643583 w 2125663"/>
              <a:gd name="T15" fmla="*/ 1263116 h 1811338"/>
              <a:gd name="T16" fmla="*/ 642446 w 2125663"/>
              <a:gd name="T17" fmla="*/ 1324948 h 1811338"/>
              <a:gd name="T18" fmla="*/ 619414 w 2125663"/>
              <a:gd name="T19" fmla="*/ 1342899 h 1811338"/>
              <a:gd name="T20" fmla="*/ 664057 w 2125663"/>
              <a:gd name="T21" fmla="*/ 1524691 h 1811338"/>
              <a:gd name="T22" fmla="*/ 704434 w 2125663"/>
              <a:gd name="T23" fmla="*/ 1417553 h 1811338"/>
              <a:gd name="T24" fmla="*/ 725191 w 2125663"/>
              <a:gd name="T25" fmla="*/ 1259697 h 1811338"/>
              <a:gd name="T26" fmla="*/ 857412 w 2125663"/>
              <a:gd name="T27" fmla="*/ 1192451 h 1811338"/>
              <a:gd name="T28" fmla="*/ 923096 w 2125663"/>
              <a:gd name="T29" fmla="*/ 1212682 h 1811338"/>
              <a:gd name="T30" fmla="*/ 970013 w 2125663"/>
              <a:gd name="T31" fmla="*/ 1259697 h 1811338"/>
              <a:gd name="T32" fmla="*/ 990201 w 2125663"/>
              <a:gd name="T33" fmla="*/ 1325233 h 1811338"/>
              <a:gd name="T34" fmla="*/ 980818 w 2125663"/>
              <a:gd name="T35" fmla="*/ 1537228 h 1811338"/>
              <a:gd name="T36" fmla="*/ 935891 w 2125663"/>
              <a:gd name="T37" fmla="*/ 1570566 h 1811338"/>
              <a:gd name="T38" fmla="*/ 798837 w 2125663"/>
              <a:gd name="T39" fmla="*/ 1607608 h 1811338"/>
              <a:gd name="T40" fmla="*/ 617424 w 2125663"/>
              <a:gd name="T41" fmla="*/ 1622140 h 1811338"/>
              <a:gd name="T42" fmla="*/ 428049 w 2125663"/>
              <a:gd name="T43" fmla="*/ 1615872 h 1811338"/>
              <a:gd name="T44" fmla="*/ 264551 w 2125663"/>
              <a:gd name="T45" fmla="*/ 1588232 h 1811338"/>
              <a:gd name="T46" fmla="*/ 180669 w 2125663"/>
              <a:gd name="T47" fmla="*/ 1549481 h 1811338"/>
              <a:gd name="T48" fmla="*/ 159912 w 2125663"/>
              <a:gd name="T49" fmla="*/ 1517283 h 1811338"/>
              <a:gd name="T50" fmla="*/ 167873 w 2125663"/>
              <a:gd name="T51" fmla="*/ 1284201 h 1811338"/>
              <a:gd name="T52" fmla="*/ 205123 w 2125663"/>
              <a:gd name="T53" fmla="*/ 1228638 h 1811338"/>
              <a:gd name="T54" fmla="*/ 264266 w 2125663"/>
              <a:gd name="T55" fmla="*/ 1196440 h 1811338"/>
              <a:gd name="T56" fmla="*/ 421225 w 2125663"/>
              <a:gd name="T57" fmla="*/ 1183048 h 1811338"/>
              <a:gd name="T58" fmla="*/ 433514 w 2125663"/>
              <a:gd name="T59" fmla="*/ 761303 h 1811338"/>
              <a:gd name="T60" fmla="*/ 391450 w 2125663"/>
              <a:gd name="T61" fmla="*/ 813630 h 1811338"/>
              <a:gd name="T62" fmla="*/ 379229 w 2125663"/>
              <a:gd name="T63" fmla="*/ 902075 h 1811338"/>
              <a:gd name="T64" fmla="*/ 414756 w 2125663"/>
              <a:gd name="T65" fmla="*/ 1016114 h 1811338"/>
              <a:gd name="T66" fmla="*/ 487516 w 2125663"/>
              <a:gd name="T67" fmla="*/ 1099439 h 1811338"/>
              <a:gd name="T68" fmla="*/ 567666 w 2125663"/>
              <a:gd name="T69" fmla="*/ 1135272 h 1811338"/>
              <a:gd name="T70" fmla="*/ 645542 w 2125663"/>
              <a:gd name="T71" fmla="*/ 1111099 h 1811338"/>
              <a:gd name="T72" fmla="*/ 722282 w 2125663"/>
              <a:gd name="T73" fmla="*/ 1035452 h 1811338"/>
              <a:gd name="T74" fmla="*/ 767757 w 2125663"/>
              <a:gd name="T75" fmla="*/ 926248 h 1811338"/>
              <a:gd name="T76" fmla="*/ 666290 w 2125663"/>
              <a:gd name="T77" fmla="*/ 863967 h 1811338"/>
              <a:gd name="T78" fmla="*/ 546918 w 2125663"/>
              <a:gd name="T79" fmla="*/ 832116 h 1811338"/>
              <a:gd name="T80" fmla="*/ 484389 w 2125663"/>
              <a:gd name="T81" fmla="*/ 790595 h 1811338"/>
              <a:gd name="T82" fmla="*/ 452273 w 2125663"/>
              <a:gd name="T83" fmla="*/ 760734 h 1811338"/>
              <a:gd name="T84" fmla="*/ 568234 w 2125663"/>
              <a:gd name="T85" fmla="*/ 587258 h 1811338"/>
              <a:gd name="T86" fmla="*/ 631616 w 2125663"/>
              <a:gd name="T87" fmla="*/ 594937 h 1811338"/>
              <a:gd name="T88" fmla="*/ 705513 w 2125663"/>
              <a:gd name="T89" fmla="*/ 631054 h 1811338"/>
              <a:gd name="T90" fmla="*/ 790210 w 2125663"/>
              <a:gd name="T91" fmla="*/ 732864 h 1811338"/>
              <a:gd name="T92" fmla="*/ 826306 w 2125663"/>
              <a:gd name="T93" fmla="*/ 873920 h 1811338"/>
              <a:gd name="T94" fmla="*/ 818064 w 2125663"/>
              <a:gd name="T95" fmla="*/ 959237 h 1811338"/>
              <a:gd name="T96" fmla="*/ 780831 w 2125663"/>
              <a:gd name="T97" fmla="*/ 1048534 h 1811338"/>
              <a:gd name="T98" fmla="*/ 687607 w 2125663"/>
              <a:gd name="T99" fmla="*/ 1148922 h 1811338"/>
              <a:gd name="T100" fmla="*/ 588983 w 2125663"/>
              <a:gd name="T101" fmla="*/ 1190727 h 1811338"/>
              <a:gd name="T102" fmla="*/ 525033 w 2125663"/>
              <a:gd name="T103" fmla="*/ 1182480 h 1811338"/>
              <a:gd name="T104" fmla="*/ 421293 w 2125663"/>
              <a:gd name="T105" fmla="*/ 1115081 h 1811338"/>
              <a:gd name="T106" fmla="*/ 345406 w 2125663"/>
              <a:gd name="T107" fmla="*/ 1002463 h 1811338"/>
              <a:gd name="T108" fmla="*/ 325511 w 2125663"/>
              <a:gd name="T109" fmla="*/ 929092 h 1811338"/>
              <a:gd name="T110" fmla="*/ 330627 w 2125663"/>
              <a:gd name="T111" fmla="*/ 813915 h 1811338"/>
              <a:gd name="T112" fmla="*/ 388324 w 2125663"/>
              <a:gd name="T113" fmla="*/ 686510 h 1811338"/>
              <a:gd name="T114" fmla="*/ 482400 w 2125663"/>
              <a:gd name="T115" fmla="*/ 608303 h 1811338"/>
              <a:gd name="T116" fmla="*/ 542939 w 2125663"/>
              <a:gd name="T117" fmla="*/ 589534 h 1811338"/>
              <a:gd name="T118" fmla="*/ 0 w 2125663"/>
              <a:gd name="T119" fmla="*/ 0 h 1811338"/>
              <a:gd name="T120" fmla="*/ 174993 w 2125663"/>
              <a:gd name="T121" fmla="*/ 1118883 h 1811338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2125663" h="1811338">
                <a:moveTo>
                  <a:pt x="470017" y="1320800"/>
                </a:moveTo>
                <a:lnTo>
                  <a:pt x="470335" y="1343069"/>
                </a:lnTo>
                <a:lnTo>
                  <a:pt x="471286" y="1364382"/>
                </a:lnTo>
                <a:lnTo>
                  <a:pt x="472238" y="1385696"/>
                </a:lnTo>
                <a:lnTo>
                  <a:pt x="473190" y="1406374"/>
                </a:lnTo>
                <a:lnTo>
                  <a:pt x="474459" y="1426415"/>
                </a:lnTo>
                <a:lnTo>
                  <a:pt x="476363" y="1446139"/>
                </a:lnTo>
                <a:lnTo>
                  <a:pt x="478267" y="1464908"/>
                </a:lnTo>
                <a:lnTo>
                  <a:pt x="480170" y="1483677"/>
                </a:lnTo>
                <a:lnTo>
                  <a:pt x="482074" y="1501491"/>
                </a:lnTo>
                <a:lnTo>
                  <a:pt x="484612" y="1518988"/>
                </a:lnTo>
                <a:lnTo>
                  <a:pt x="487468" y="1535530"/>
                </a:lnTo>
                <a:lnTo>
                  <a:pt x="490323" y="1552072"/>
                </a:lnTo>
                <a:lnTo>
                  <a:pt x="493179" y="1567660"/>
                </a:lnTo>
                <a:lnTo>
                  <a:pt x="496352" y="1582611"/>
                </a:lnTo>
                <a:lnTo>
                  <a:pt x="500159" y="1597563"/>
                </a:lnTo>
                <a:lnTo>
                  <a:pt x="503649" y="1611560"/>
                </a:lnTo>
                <a:lnTo>
                  <a:pt x="507774" y="1624921"/>
                </a:lnTo>
                <a:lnTo>
                  <a:pt x="511899" y="1637646"/>
                </a:lnTo>
                <a:lnTo>
                  <a:pt x="516341" y="1650052"/>
                </a:lnTo>
                <a:lnTo>
                  <a:pt x="520783" y="1661505"/>
                </a:lnTo>
                <a:lnTo>
                  <a:pt x="525859" y="1672639"/>
                </a:lnTo>
                <a:lnTo>
                  <a:pt x="530936" y="1683137"/>
                </a:lnTo>
                <a:lnTo>
                  <a:pt x="536329" y="1692998"/>
                </a:lnTo>
                <a:lnTo>
                  <a:pt x="541723" y="1702224"/>
                </a:lnTo>
                <a:lnTo>
                  <a:pt x="547752" y="1710813"/>
                </a:lnTo>
                <a:lnTo>
                  <a:pt x="553463" y="1718766"/>
                </a:lnTo>
                <a:lnTo>
                  <a:pt x="559808" y="1726083"/>
                </a:lnTo>
                <a:lnTo>
                  <a:pt x="566154" y="1732763"/>
                </a:lnTo>
                <a:lnTo>
                  <a:pt x="573134" y="1739125"/>
                </a:lnTo>
                <a:lnTo>
                  <a:pt x="580114" y="1744215"/>
                </a:lnTo>
                <a:lnTo>
                  <a:pt x="587412" y="1749305"/>
                </a:lnTo>
                <a:lnTo>
                  <a:pt x="594709" y="1753123"/>
                </a:lnTo>
                <a:lnTo>
                  <a:pt x="594709" y="1499901"/>
                </a:lnTo>
                <a:lnTo>
                  <a:pt x="591537" y="1499264"/>
                </a:lnTo>
                <a:lnTo>
                  <a:pt x="588047" y="1498310"/>
                </a:lnTo>
                <a:lnTo>
                  <a:pt x="584874" y="1497038"/>
                </a:lnTo>
                <a:lnTo>
                  <a:pt x="582018" y="1495765"/>
                </a:lnTo>
                <a:lnTo>
                  <a:pt x="579163" y="1494175"/>
                </a:lnTo>
                <a:lnTo>
                  <a:pt x="576307" y="1491948"/>
                </a:lnTo>
                <a:lnTo>
                  <a:pt x="573769" y="1489721"/>
                </a:lnTo>
                <a:lnTo>
                  <a:pt x="571548" y="1487494"/>
                </a:lnTo>
                <a:lnTo>
                  <a:pt x="569327" y="1484949"/>
                </a:lnTo>
                <a:lnTo>
                  <a:pt x="567106" y="1482404"/>
                </a:lnTo>
                <a:lnTo>
                  <a:pt x="565519" y="1479223"/>
                </a:lnTo>
                <a:lnTo>
                  <a:pt x="564250" y="1476360"/>
                </a:lnTo>
                <a:lnTo>
                  <a:pt x="563298" y="1473179"/>
                </a:lnTo>
                <a:lnTo>
                  <a:pt x="562347" y="1469998"/>
                </a:lnTo>
                <a:lnTo>
                  <a:pt x="562029" y="1466180"/>
                </a:lnTo>
                <a:lnTo>
                  <a:pt x="561712" y="1462999"/>
                </a:lnTo>
                <a:lnTo>
                  <a:pt x="561712" y="1425143"/>
                </a:lnTo>
                <a:lnTo>
                  <a:pt x="562029" y="1421007"/>
                </a:lnTo>
                <a:lnTo>
                  <a:pt x="562664" y="1417508"/>
                </a:lnTo>
                <a:lnTo>
                  <a:pt x="563616" y="1414009"/>
                </a:lnTo>
                <a:lnTo>
                  <a:pt x="564885" y="1410191"/>
                </a:lnTo>
                <a:lnTo>
                  <a:pt x="566154" y="1407010"/>
                </a:lnTo>
                <a:lnTo>
                  <a:pt x="568375" y="1403829"/>
                </a:lnTo>
                <a:lnTo>
                  <a:pt x="570596" y="1400966"/>
                </a:lnTo>
                <a:lnTo>
                  <a:pt x="572817" y="1398103"/>
                </a:lnTo>
                <a:lnTo>
                  <a:pt x="575673" y="1395558"/>
                </a:lnTo>
                <a:lnTo>
                  <a:pt x="578528" y="1393649"/>
                </a:lnTo>
                <a:lnTo>
                  <a:pt x="581701" y="1391741"/>
                </a:lnTo>
                <a:lnTo>
                  <a:pt x="584874" y="1390150"/>
                </a:lnTo>
                <a:lnTo>
                  <a:pt x="588364" y="1388878"/>
                </a:lnTo>
                <a:lnTo>
                  <a:pt x="592171" y="1387605"/>
                </a:lnTo>
                <a:lnTo>
                  <a:pt x="595979" y="1386969"/>
                </a:lnTo>
                <a:lnTo>
                  <a:pt x="599786" y="1386969"/>
                </a:lnTo>
                <a:lnTo>
                  <a:pt x="682597" y="1386969"/>
                </a:lnTo>
                <a:lnTo>
                  <a:pt x="686721" y="1386969"/>
                </a:lnTo>
                <a:lnTo>
                  <a:pt x="690529" y="1387605"/>
                </a:lnTo>
                <a:lnTo>
                  <a:pt x="694019" y="1388878"/>
                </a:lnTo>
                <a:lnTo>
                  <a:pt x="697826" y="1390150"/>
                </a:lnTo>
                <a:lnTo>
                  <a:pt x="700999" y="1391741"/>
                </a:lnTo>
                <a:lnTo>
                  <a:pt x="704172" y="1393649"/>
                </a:lnTo>
                <a:lnTo>
                  <a:pt x="707345" y="1395558"/>
                </a:lnTo>
                <a:lnTo>
                  <a:pt x="709883" y="1398103"/>
                </a:lnTo>
                <a:lnTo>
                  <a:pt x="712104" y="1400966"/>
                </a:lnTo>
                <a:lnTo>
                  <a:pt x="714325" y="1403829"/>
                </a:lnTo>
                <a:lnTo>
                  <a:pt x="716229" y="1407010"/>
                </a:lnTo>
                <a:lnTo>
                  <a:pt x="718132" y="1410191"/>
                </a:lnTo>
                <a:lnTo>
                  <a:pt x="719402" y="1414009"/>
                </a:lnTo>
                <a:lnTo>
                  <a:pt x="720353" y="1417508"/>
                </a:lnTo>
                <a:lnTo>
                  <a:pt x="720671" y="1421007"/>
                </a:lnTo>
                <a:lnTo>
                  <a:pt x="720988" y="1425143"/>
                </a:lnTo>
                <a:lnTo>
                  <a:pt x="720988" y="1462999"/>
                </a:lnTo>
                <a:lnTo>
                  <a:pt x="720988" y="1466180"/>
                </a:lnTo>
                <a:lnTo>
                  <a:pt x="720353" y="1469998"/>
                </a:lnTo>
                <a:lnTo>
                  <a:pt x="719719" y="1473179"/>
                </a:lnTo>
                <a:lnTo>
                  <a:pt x="718450" y="1476360"/>
                </a:lnTo>
                <a:lnTo>
                  <a:pt x="716863" y="1479223"/>
                </a:lnTo>
                <a:lnTo>
                  <a:pt x="715277" y="1482404"/>
                </a:lnTo>
                <a:lnTo>
                  <a:pt x="713373" y="1484949"/>
                </a:lnTo>
                <a:lnTo>
                  <a:pt x="711469" y="1487494"/>
                </a:lnTo>
                <a:lnTo>
                  <a:pt x="708931" y="1489721"/>
                </a:lnTo>
                <a:lnTo>
                  <a:pt x="706710" y="1491948"/>
                </a:lnTo>
                <a:lnTo>
                  <a:pt x="703537" y="1494175"/>
                </a:lnTo>
                <a:lnTo>
                  <a:pt x="700682" y="1495765"/>
                </a:lnTo>
                <a:lnTo>
                  <a:pt x="697826" y="1497038"/>
                </a:lnTo>
                <a:lnTo>
                  <a:pt x="694653" y="1498310"/>
                </a:lnTo>
                <a:lnTo>
                  <a:pt x="691163" y="1499264"/>
                </a:lnTo>
                <a:lnTo>
                  <a:pt x="687991" y="1499901"/>
                </a:lnTo>
                <a:lnTo>
                  <a:pt x="687991" y="1753123"/>
                </a:lnTo>
                <a:lnTo>
                  <a:pt x="695605" y="1749305"/>
                </a:lnTo>
                <a:lnTo>
                  <a:pt x="702586" y="1744215"/>
                </a:lnTo>
                <a:lnTo>
                  <a:pt x="709566" y="1739125"/>
                </a:lnTo>
                <a:lnTo>
                  <a:pt x="716229" y="1732763"/>
                </a:lnTo>
                <a:lnTo>
                  <a:pt x="722892" y="1726083"/>
                </a:lnTo>
                <a:lnTo>
                  <a:pt x="729237" y="1718766"/>
                </a:lnTo>
                <a:lnTo>
                  <a:pt x="734948" y="1710813"/>
                </a:lnTo>
                <a:lnTo>
                  <a:pt x="740977" y="1702224"/>
                </a:lnTo>
                <a:lnTo>
                  <a:pt x="746371" y="1692998"/>
                </a:lnTo>
                <a:lnTo>
                  <a:pt x="751447" y="1683137"/>
                </a:lnTo>
                <a:lnTo>
                  <a:pt x="756841" y="1672639"/>
                </a:lnTo>
                <a:lnTo>
                  <a:pt x="761600" y="1661505"/>
                </a:lnTo>
                <a:lnTo>
                  <a:pt x="766359" y="1650052"/>
                </a:lnTo>
                <a:lnTo>
                  <a:pt x="770801" y="1637646"/>
                </a:lnTo>
                <a:lnTo>
                  <a:pt x="774926" y="1624921"/>
                </a:lnTo>
                <a:lnTo>
                  <a:pt x="779051" y="1611560"/>
                </a:lnTo>
                <a:lnTo>
                  <a:pt x="782541" y="1597563"/>
                </a:lnTo>
                <a:lnTo>
                  <a:pt x="786031" y="1582611"/>
                </a:lnTo>
                <a:lnTo>
                  <a:pt x="789521" y="1567660"/>
                </a:lnTo>
                <a:lnTo>
                  <a:pt x="792377" y="1552072"/>
                </a:lnTo>
                <a:lnTo>
                  <a:pt x="795232" y="1535530"/>
                </a:lnTo>
                <a:lnTo>
                  <a:pt x="797770" y="1518988"/>
                </a:lnTo>
                <a:lnTo>
                  <a:pt x="800626" y="1501491"/>
                </a:lnTo>
                <a:lnTo>
                  <a:pt x="802530" y="1483677"/>
                </a:lnTo>
                <a:lnTo>
                  <a:pt x="804751" y="1464908"/>
                </a:lnTo>
                <a:lnTo>
                  <a:pt x="806337" y="1446139"/>
                </a:lnTo>
                <a:lnTo>
                  <a:pt x="807923" y="1426415"/>
                </a:lnTo>
                <a:lnTo>
                  <a:pt x="809193" y="1406374"/>
                </a:lnTo>
                <a:lnTo>
                  <a:pt x="810779" y="1385696"/>
                </a:lnTo>
                <a:lnTo>
                  <a:pt x="811731" y="1364382"/>
                </a:lnTo>
                <a:lnTo>
                  <a:pt x="812365" y="1343069"/>
                </a:lnTo>
                <a:lnTo>
                  <a:pt x="813000" y="1320800"/>
                </a:lnTo>
                <a:lnTo>
                  <a:pt x="840921" y="1322709"/>
                </a:lnTo>
                <a:lnTo>
                  <a:pt x="866621" y="1324300"/>
                </a:lnTo>
                <a:lnTo>
                  <a:pt x="909771" y="1327481"/>
                </a:lnTo>
                <a:lnTo>
                  <a:pt x="938644" y="1330026"/>
                </a:lnTo>
                <a:lnTo>
                  <a:pt x="948797" y="1330980"/>
                </a:lnTo>
                <a:lnTo>
                  <a:pt x="956729" y="1331298"/>
                </a:lnTo>
                <a:lnTo>
                  <a:pt x="964661" y="1331934"/>
                </a:lnTo>
                <a:lnTo>
                  <a:pt x="972593" y="1332889"/>
                </a:lnTo>
                <a:lnTo>
                  <a:pt x="980208" y="1334161"/>
                </a:lnTo>
                <a:lnTo>
                  <a:pt x="987823" y="1335752"/>
                </a:lnTo>
                <a:lnTo>
                  <a:pt x="995437" y="1337979"/>
                </a:lnTo>
                <a:lnTo>
                  <a:pt x="1002418" y="1340205"/>
                </a:lnTo>
                <a:lnTo>
                  <a:pt x="1009715" y="1343387"/>
                </a:lnTo>
                <a:lnTo>
                  <a:pt x="1016378" y="1346250"/>
                </a:lnTo>
                <a:lnTo>
                  <a:pt x="1023358" y="1349749"/>
                </a:lnTo>
                <a:lnTo>
                  <a:pt x="1030021" y="1353885"/>
                </a:lnTo>
                <a:lnTo>
                  <a:pt x="1036050" y="1357702"/>
                </a:lnTo>
                <a:lnTo>
                  <a:pt x="1042395" y="1361837"/>
                </a:lnTo>
                <a:lnTo>
                  <a:pt x="1048106" y="1366927"/>
                </a:lnTo>
                <a:lnTo>
                  <a:pt x="1053817" y="1371699"/>
                </a:lnTo>
                <a:lnTo>
                  <a:pt x="1059211" y="1377107"/>
                </a:lnTo>
                <a:lnTo>
                  <a:pt x="1064605" y="1382197"/>
                </a:lnTo>
                <a:lnTo>
                  <a:pt x="1069364" y="1388241"/>
                </a:lnTo>
                <a:lnTo>
                  <a:pt x="1073806" y="1393967"/>
                </a:lnTo>
                <a:lnTo>
                  <a:pt x="1078248" y="1400012"/>
                </a:lnTo>
                <a:lnTo>
                  <a:pt x="1082373" y="1406374"/>
                </a:lnTo>
                <a:lnTo>
                  <a:pt x="1085863" y="1413054"/>
                </a:lnTo>
                <a:lnTo>
                  <a:pt x="1089670" y="1419735"/>
                </a:lnTo>
                <a:lnTo>
                  <a:pt x="1092843" y="1426734"/>
                </a:lnTo>
                <a:lnTo>
                  <a:pt x="1095381" y="1433732"/>
                </a:lnTo>
                <a:lnTo>
                  <a:pt x="1097920" y="1441049"/>
                </a:lnTo>
                <a:lnTo>
                  <a:pt x="1100141" y="1448684"/>
                </a:lnTo>
                <a:lnTo>
                  <a:pt x="1101727" y="1456000"/>
                </a:lnTo>
                <a:lnTo>
                  <a:pt x="1103314" y="1463635"/>
                </a:lnTo>
                <a:lnTo>
                  <a:pt x="1104265" y="1471588"/>
                </a:lnTo>
                <a:lnTo>
                  <a:pt x="1104900" y="1479541"/>
                </a:lnTo>
                <a:lnTo>
                  <a:pt x="1104900" y="1487494"/>
                </a:lnTo>
                <a:lnTo>
                  <a:pt x="1104900" y="1686000"/>
                </a:lnTo>
                <a:lnTo>
                  <a:pt x="1104900" y="1690135"/>
                </a:lnTo>
                <a:lnTo>
                  <a:pt x="1104265" y="1693953"/>
                </a:lnTo>
                <a:lnTo>
                  <a:pt x="1103631" y="1697770"/>
                </a:lnTo>
                <a:lnTo>
                  <a:pt x="1102362" y="1701906"/>
                </a:lnTo>
                <a:lnTo>
                  <a:pt x="1101093" y="1705405"/>
                </a:lnTo>
                <a:lnTo>
                  <a:pt x="1099189" y="1709222"/>
                </a:lnTo>
                <a:lnTo>
                  <a:pt x="1096968" y="1713040"/>
                </a:lnTo>
                <a:lnTo>
                  <a:pt x="1094430" y="1716221"/>
                </a:lnTo>
                <a:lnTo>
                  <a:pt x="1091891" y="1719720"/>
                </a:lnTo>
                <a:lnTo>
                  <a:pt x="1089036" y="1722901"/>
                </a:lnTo>
                <a:lnTo>
                  <a:pt x="1085546" y="1726719"/>
                </a:lnTo>
                <a:lnTo>
                  <a:pt x="1082056" y="1729900"/>
                </a:lnTo>
                <a:lnTo>
                  <a:pt x="1078248" y="1732763"/>
                </a:lnTo>
                <a:lnTo>
                  <a:pt x="1074124" y="1736262"/>
                </a:lnTo>
                <a:lnTo>
                  <a:pt x="1069682" y="1739125"/>
                </a:lnTo>
                <a:lnTo>
                  <a:pt x="1065240" y="1741989"/>
                </a:lnTo>
                <a:lnTo>
                  <a:pt x="1055404" y="1748033"/>
                </a:lnTo>
                <a:lnTo>
                  <a:pt x="1044299" y="1753441"/>
                </a:lnTo>
                <a:lnTo>
                  <a:pt x="1032560" y="1758531"/>
                </a:lnTo>
                <a:lnTo>
                  <a:pt x="1019868" y="1763939"/>
                </a:lnTo>
                <a:lnTo>
                  <a:pt x="1005908" y="1768392"/>
                </a:lnTo>
                <a:lnTo>
                  <a:pt x="991630" y="1773164"/>
                </a:lnTo>
                <a:lnTo>
                  <a:pt x="976718" y="1777300"/>
                </a:lnTo>
                <a:lnTo>
                  <a:pt x="960854" y="1781117"/>
                </a:lnTo>
                <a:lnTo>
                  <a:pt x="944038" y="1784934"/>
                </a:lnTo>
                <a:lnTo>
                  <a:pt x="927222" y="1788434"/>
                </a:lnTo>
                <a:lnTo>
                  <a:pt x="909454" y="1791615"/>
                </a:lnTo>
                <a:lnTo>
                  <a:pt x="891369" y="1794796"/>
                </a:lnTo>
                <a:lnTo>
                  <a:pt x="872332" y="1797341"/>
                </a:lnTo>
                <a:lnTo>
                  <a:pt x="853295" y="1799886"/>
                </a:lnTo>
                <a:lnTo>
                  <a:pt x="833941" y="1801795"/>
                </a:lnTo>
                <a:lnTo>
                  <a:pt x="813952" y="1804022"/>
                </a:lnTo>
                <a:lnTo>
                  <a:pt x="793328" y="1805930"/>
                </a:lnTo>
                <a:lnTo>
                  <a:pt x="773022" y="1807203"/>
                </a:lnTo>
                <a:lnTo>
                  <a:pt x="752399" y="1808475"/>
                </a:lnTo>
                <a:lnTo>
                  <a:pt x="731458" y="1809748"/>
                </a:lnTo>
                <a:lnTo>
                  <a:pt x="710200" y="1810384"/>
                </a:lnTo>
                <a:lnTo>
                  <a:pt x="688942" y="1811020"/>
                </a:lnTo>
                <a:lnTo>
                  <a:pt x="667684" y="1811338"/>
                </a:lnTo>
                <a:lnTo>
                  <a:pt x="646427" y="1811338"/>
                </a:lnTo>
                <a:lnTo>
                  <a:pt x="625486" y="1811338"/>
                </a:lnTo>
                <a:lnTo>
                  <a:pt x="603911" y="1811020"/>
                </a:lnTo>
                <a:lnTo>
                  <a:pt x="582653" y="1810384"/>
                </a:lnTo>
                <a:lnTo>
                  <a:pt x="561395" y="1809748"/>
                </a:lnTo>
                <a:lnTo>
                  <a:pt x="540137" y="1808475"/>
                </a:lnTo>
                <a:lnTo>
                  <a:pt x="518879" y="1807203"/>
                </a:lnTo>
                <a:lnTo>
                  <a:pt x="498573" y="1805930"/>
                </a:lnTo>
                <a:lnTo>
                  <a:pt x="477632" y="1804022"/>
                </a:lnTo>
                <a:lnTo>
                  <a:pt x="457326" y="1801795"/>
                </a:lnTo>
                <a:lnTo>
                  <a:pt x="437337" y="1799886"/>
                </a:lnTo>
                <a:lnTo>
                  <a:pt x="417983" y="1797341"/>
                </a:lnTo>
                <a:lnTo>
                  <a:pt x="398629" y="1794796"/>
                </a:lnTo>
                <a:lnTo>
                  <a:pt x="379909" y="1791615"/>
                </a:lnTo>
                <a:lnTo>
                  <a:pt x="361824" y="1788434"/>
                </a:lnTo>
                <a:lnTo>
                  <a:pt x="344056" y="1784934"/>
                </a:lnTo>
                <a:lnTo>
                  <a:pt x="327240" y="1781117"/>
                </a:lnTo>
                <a:lnTo>
                  <a:pt x="310741" y="1777300"/>
                </a:lnTo>
                <a:lnTo>
                  <a:pt x="295195" y="1773164"/>
                </a:lnTo>
                <a:lnTo>
                  <a:pt x="280600" y="1768392"/>
                </a:lnTo>
                <a:lnTo>
                  <a:pt x="266322" y="1763939"/>
                </a:lnTo>
                <a:lnTo>
                  <a:pt x="252996" y="1758531"/>
                </a:lnTo>
                <a:lnTo>
                  <a:pt x="240622" y="1753441"/>
                </a:lnTo>
                <a:lnTo>
                  <a:pt x="229517" y="1748033"/>
                </a:lnTo>
                <a:lnTo>
                  <a:pt x="219047" y="1741989"/>
                </a:lnTo>
                <a:lnTo>
                  <a:pt x="214288" y="1739125"/>
                </a:lnTo>
                <a:lnTo>
                  <a:pt x="209846" y="1736262"/>
                </a:lnTo>
                <a:lnTo>
                  <a:pt x="205404" y="1732763"/>
                </a:lnTo>
                <a:lnTo>
                  <a:pt x="201596" y="1729900"/>
                </a:lnTo>
                <a:lnTo>
                  <a:pt x="198106" y="1726719"/>
                </a:lnTo>
                <a:lnTo>
                  <a:pt x="194299" y="1722901"/>
                </a:lnTo>
                <a:lnTo>
                  <a:pt x="191443" y="1719720"/>
                </a:lnTo>
                <a:lnTo>
                  <a:pt x="188588" y="1716221"/>
                </a:lnTo>
                <a:lnTo>
                  <a:pt x="186367" y="1713040"/>
                </a:lnTo>
                <a:lnTo>
                  <a:pt x="183828" y="1709222"/>
                </a:lnTo>
                <a:lnTo>
                  <a:pt x="181925" y="1705405"/>
                </a:lnTo>
                <a:lnTo>
                  <a:pt x="180338" y="1701906"/>
                </a:lnTo>
                <a:lnTo>
                  <a:pt x="179386" y="1697770"/>
                </a:lnTo>
                <a:lnTo>
                  <a:pt x="178435" y="1693953"/>
                </a:lnTo>
                <a:lnTo>
                  <a:pt x="177800" y="1690135"/>
                </a:lnTo>
                <a:lnTo>
                  <a:pt x="177800" y="1686000"/>
                </a:lnTo>
                <a:lnTo>
                  <a:pt x="177800" y="1487494"/>
                </a:lnTo>
                <a:lnTo>
                  <a:pt x="178117" y="1479541"/>
                </a:lnTo>
                <a:lnTo>
                  <a:pt x="178435" y="1471588"/>
                </a:lnTo>
                <a:lnTo>
                  <a:pt x="179386" y="1463635"/>
                </a:lnTo>
                <a:lnTo>
                  <a:pt x="180973" y="1456000"/>
                </a:lnTo>
                <a:lnTo>
                  <a:pt x="182559" y="1448684"/>
                </a:lnTo>
                <a:lnTo>
                  <a:pt x="184463" y="1441049"/>
                </a:lnTo>
                <a:lnTo>
                  <a:pt x="187318" y="1433732"/>
                </a:lnTo>
                <a:lnTo>
                  <a:pt x="190174" y="1426734"/>
                </a:lnTo>
                <a:lnTo>
                  <a:pt x="193030" y="1419735"/>
                </a:lnTo>
                <a:lnTo>
                  <a:pt x="196520" y="1413054"/>
                </a:lnTo>
                <a:lnTo>
                  <a:pt x="200327" y="1406374"/>
                </a:lnTo>
                <a:lnTo>
                  <a:pt x="204452" y="1400012"/>
                </a:lnTo>
                <a:lnTo>
                  <a:pt x="208576" y="1393967"/>
                </a:lnTo>
                <a:lnTo>
                  <a:pt x="213336" y="1388241"/>
                </a:lnTo>
                <a:lnTo>
                  <a:pt x="218095" y="1382197"/>
                </a:lnTo>
                <a:lnTo>
                  <a:pt x="223489" y="1377107"/>
                </a:lnTo>
                <a:lnTo>
                  <a:pt x="228883" y="1371699"/>
                </a:lnTo>
                <a:lnTo>
                  <a:pt x="234594" y="1366927"/>
                </a:lnTo>
                <a:lnTo>
                  <a:pt x="240305" y="1361837"/>
                </a:lnTo>
                <a:lnTo>
                  <a:pt x="246650" y="1357702"/>
                </a:lnTo>
                <a:lnTo>
                  <a:pt x="252679" y="1353885"/>
                </a:lnTo>
                <a:lnTo>
                  <a:pt x="259659" y="1349749"/>
                </a:lnTo>
                <a:lnTo>
                  <a:pt x="266005" y="1346250"/>
                </a:lnTo>
                <a:lnTo>
                  <a:pt x="272985" y="1343387"/>
                </a:lnTo>
                <a:lnTo>
                  <a:pt x="280282" y="1340205"/>
                </a:lnTo>
                <a:lnTo>
                  <a:pt x="287263" y="1337979"/>
                </a:lnTo>
                <a:lnTo>
                  <a:pt x="294877" y="1335752"/>
                </a:lnTo>
                <a:lnTo>
                  <a:pt x="302492" y="1334161"/>
                </a:lnTo>
                <a:lnTo>
                  <a:pt x="310107" y="1332889"/>
                </a:lnTo>
                <a:lnTo>
                  <a:pt x="318039" y="1331934"/>
                </a:lnTo>
                <a:lnTo>
                  <a:pt x="325971" y="1331298"/>
                </a:lnTo>
                <a:lnTo>
                  <a:pt x="333903" y="1330980"/>
                </a:lnTo>
                <a:lnTo>
                  <a:pt x="344056" y="1330026"/>
                </a:lnTo>
                <a:lnTo>
                  <a:pt x="372929" y="1327481"/>
                </a:lnTo>
                <a:lnTo>
                  <a:pt x="415762" y="1324300"/>
                </a:lnTo>
                <a:lnTo>
                  <a:pt x="441779" y="1322709"/>
                </a:lnTo>
                <a:lnTo>
                  <a:pt x="470017" y="1320800"/>
                </a:lnTo>
                <a:close/>
                <a:moveTo>
                  <a:pt x="1004887" y="995363"/>
                </a:moveTo>
                <a:lnTo>
                  <a:pt x="1176337" y="995363"/>
                </a:lnTo>
                <a:lnTo>
                  <a:pt x="1176337" y="1265238"/>
                </a:lnTo>
                <a:lnTo>
                  <a:pt x="1004887" y="1265238"/>
                </a:lnTo>
                <a:lnTo>
                  <a:pt x="1004887" y="995363"/>
                </a:lnTo>
                <a:close/>
                <a:moveTo>
                  <a:pt x="493561" y="847408"/>
                </a:moveTo>
                <a:lnTo>
                  <a:pt x="491024" y="847726"/>
                </a:lnTo>
                <a:lnTo>
                  <a:pt x="488804" y="848043"/>
                </a:lnTo>
                <a:lnTo>
                  <a:pt x="485950" y="848996"/>
                </a:lnTo>
                <a:lnTo>
                  <a:pt x="483730" y="849948"/>
                </a:lnTo>
                <a:lnTo>
                  <a:pt x="481510" y="851218"/>
                </a:lnTo>
                <a:lnTo>
                  <a:pt x="479290" y="852806"/>
                </a:lnTo>
                <a:lnTo>
                  <a:pt x="475167" y="856933"/>
                </a:lnTo>
                <a:lnTo>
                  <a:pt x="470727" y="861061"/>
                </a:lnTo>
                <a:lnTo>
                  <a:pt x="466604" y="865823"/>
                </a:lnTo>
                <a:lnTo>
                  <a:pt x="462482" y="871221"/>
                </a:lnTo>
                <a:lnTo>
                  <a:pt x="454553" y="882651"/>
                </a:lnTo>
                <a:lnTo>
                  <a:pt x="448527" y="890906"/>
                </a:lnTo>
                <a:lnTo>
                  <a:pt x="442819" y="899478"/>
                </a:lnTo>
                <a:lnTo>
                  <a:pt x="436793" y="908368"/>
                </a:lnTo>
                <a:lnTo>
                  <a:pt x="431402" y="917893"/>
                </a:lnTo>
                <a:lnTo>
                  <a:pt x="429499" y="926783"/>
                </a:lnTo>
                <a:lnTo>
                  <a:pt x="427596" y="935673"/>
                </a:lnTo>
                <a:lnTo>
                  <a:pt x="426010" y="945198"/>
                </a:lnTo>
                <a:lnTo>
                  <a:pt x="424742" y="954406"/>
                </a:lnTo>
                <a:lnTo>
                  <a:pt x="423790" y="963931"/>
                </a:lnTo>
                <a:lnTo>
                  <a:pt x="423156" y="973773"/>
                </a:lnTo>
                <a:lnTo>
                  <a:pt x="422839" y="982981"/>
                </a:lnTo>
                <a:lnTo>
                  <a:pt x="422839" y="992823"/>
                </a:lnTo>
                <a:lnTo>
                  <a:pt x="423156" y="1007111"/>
                </a:lnTo>
                <a:lnTo>
                  <a:pt x="424107" y="1020764"/>
                </a:lnTo>
                <a:lnTo>
                  <a:pt x="426010" y="1034099"/>
                </a:lnTo>
                <a:lnTo>
                  <a:pt x="428547" y="1047434"/>
                </a:lnTo>
                <a:lnTo>
                  <a:pt x="432036" y="1060769"/>
                </a:lnTo>
                <a:lnTo>
                  <a:pt x="435525" y="1073469"/>
                </a:lnTo>
                <a:lnTo>
                  <a:pt x="439965" y="1086169"/>
                </a:lnTo>
                <a:lnTo>
                  <a:pt x="445039" y="1098551"/>
                </a:lnTo>
                <a:lnTo>
                  <a:pt x="450430" y="1110934"/>
                </a:lnTo>
                <a:lnTo>
                  <a:pt x="456456" y="1122999"/>
                </a:lnTo>
                <a:lnTo>
                  <a:pt x="462799" y="1134429"/>
                </a:lnTo>
                <a:lnTo>
                  <a:pt x="469459" y="1145541"/>
                </a:lnTo>
                <a:lnTo>
                  <a:pt x="477070" y="1156019"/>
                </a:lnTo>
                <a:lnTo>
                  <a:pt x="484364" y="1166496"/>
                </a:lnTo>
                <a:lnTo>
                  <a:pt x="492293" y="1176656"/>
                </a:lnTo>
                <a:lnTo>
                  <a:pt x="500539" y="1186181"/>
                </a:lnTo>
                <a:lnTo>
                  <a:pt x="508784" y="1195389"/>
                </a:lnTo>
                <a:lnTo>
                  <a:pt x="517347" y="1204279"/>
                </a:lnTo>
                <a:lnTo>
                  <a:pt x="526227" y="1212216"/>
                </a:lnTo>
                <a:lnTo>
                  <a:pt x="535107" y="1220154"/>
                </a:lnTo>
                <a:lnTo>
                  <a:pt x="543987" y="1227456"/>
                </a:lnTo>
                <a:lnTo>
                  <a:pt x="553184" y="1234124"/>
                </a:lnTo>
                <a:lnTo>
                  <a:pt x="562381" y="1240474"/>
                </a:lnTo>
                <a:lnTo>
                  <a:pt x="571578" y="1245871"/>
                </a:lnTo>
                <a:lnTo>
                  <a:pt x="580775" y="1250951"/>
                </a:lnTo>
                <a:lnTo>
                  <a:pt x="589655" y="1255079"/>
                </a:lnTo>
                <a:lnTo>
                  <a:pt x="598853" y="1258889"/>
                </a:lnTo>
                <a:lnTo>
                  <a:pt x="607732" y="1262381"/>
                </a:lnTo>
                <a:lnTo>
                  <a:pt x="616612" y="1264604"/>
                </a:lnTo>
                <a:lnTo>
                  <a:pt x="624858" y="1266509"/>
                </a:lnTo>
                <a:lnTo>
                  <a:pt x="633421" y="1267461"/>
                </a:lnTo>
                <a:lnTo>
                  <a:pt x="641349" y="1267779"/>
                </a:lnTo>
                <a:lnTo>
                  <a:pt x="649595" y="1267461"/>
                </a:lnTo>
                <a:lnTo>
                  <a:pt x="657524" y="1266509"/>
                </a:lnTo>
                <a:lnTo>
                  <a:pt x="666404" y="1264604"/>
                </a:lnTo>
                <a:lnTo>
                  <a:pt x="674967" y="1262381"/>
                </a:lnTo>
                <a:lnTo>
                  <a:pt x="684164" y="1258889"/>
                </a:lnTo>
                <a:lnTo>
                  <a:pt x="692726" y="1255079"/>
                </a:lnTo>
                <a:lnTo>
                  <a:pt x="701924" y="1250951"/>
                </a:lnTo>
                <a:lnTo>
                  <a:pt x="711121" y="1245871"/>
                </a:lnTo>
                <a:lnTo>
                  <a:pt x="720318" y="1240474"/>
                </a:lnTo>
                <a:lnTo>
                  <a:pt x="729515" y="1234124"/>
                </a:lnTo>
                <a:lnTo>
                  <a:pt x="738395" y="1227456"/>
                </a:lnTo>
                <a:lnTo>
                  <a:pt x="747592" y="1220154"/>
                </a:lnTo>
                <a:lnTo>
                  <a:pt x="756472" y="1212216"/>
                </a:lnTo>
                <a:lnTo>
                  <a:pt x="765352" y="1204279"/>
                </a:lnTo>
                <a:lnTo>
                  <a:pt x="773915" y="1195389"/>
                </a:lnTo>
                <a:lnTo>
                  <a:pt x="782160" y="1186181"/>
                </a:lnTo>
                <a:lnTo>
                  <a:pt x="790406" y="1176656"/>
                </a:lnTo>
                <a:lnTo>
                  <a:pt x="798652" y="1166496"/>
                </a:lnTo>
                <a:lnTo>
                  <a:pt x="805946" y="1156019"/>
                </a:lnTo>
                <a:lnTo>
                  <a:pt x="813240" y="1145541"/>
                </a:lnTo>
                <a:lnTo>
                  <a:pt x="819900" y="1134429"/>
                </a:lnTo>
                <a:lnTo>
                  <a:pt x="826243" y="1122999"/>
                </a:lnTo>
                <a:lnTo>
                  <a:pt x="831952" y="1110934"/>
                </a:lnTo>
                <a:lnTo>
                  <a:pt x="837660" y="1098551"/>
                </a:lnTo>
                <a:lnTo>
                  <a:pt x="842417" y="1086169"/>
                </a:lnTo>
                <a:lnTo>
                  <a:pt x="847174" y="1073469"/>
                </a:lnTo>
                <a:lnTo>
                  <a:pt x="850980" y="1060769"/>
                </a:lnTo>
                <a:lnTo>
                  <a:pt x="853834" y="1047434"/>
                </a:lnTo>
                <a:lnTo>
                  <a:pt x="856689" y="1034099"/>
                </a:lnTo>
                <a:lnTo>
                  <a:pt x="858592" y="1020764"/>
                </a:lnTo>
                <a:lnTo>
                  <a:pt x="859543" y="1007111"/>
                </a:lnTo>
                <a:lnTo>
                  <a:pt x="860177" y="992823"/>
                </a:lnTo>
                <a:lnTo>
                  <a:pt x="859860" y="984886"/>
                </a:lnTo>
                <a:lnTo>
                  <a:pt x="859543" y="976313"/>
                </a:lnTo>
                <a:lnTo>
                  <a:pt x="837343" y="975361"/>
                </a:lnTo>
                <a:lnTo>
                  <a:pt x="814509" y="973773"/>
                </a:lnTo>
                <a:lnTo>
                  <a:pt x="791040" y="970916"/>
                </a:lnTo>
                <a:lnTo>
                  <a:pt x="767255" y="968058"/>
                </a:lnTo>
                <a:lnTo>
                  <a:pt x="743469" y="964566"/>
                </a:lnTo>
                <a:lnTo>
                  <a:pt x="719366" y="960438"/>
                </a:lnTo>
                <a:lnTo>
                  <a:pt x="695898" y="955041"/>
                </a:lnTo>
                <a:lnTo>
                  <a:pt x="684481" y="952501"/>
                </a:lnTo>
                <a:lnTo>
                  <a:pt x="673064" y="949643"/>
                </a:lnTo>
                <a:lnTo>
                  <a:pt x="661964" y="946468"/>
                </a:lnTo>
                <a:lnTo>
                  <a:pt x="651181" y="943293"/>
                </a:lnTo>
                <a:lnTo>
                  <a:pt x="640398" y="940118"/>
                </a:lnTo>
                <a:lnTo>
                  <a:pt x="629932" y="936308"/>
                </a:lnTo>
                <a:lnTo>
                  <a:pt x="620101" y="932816"/>
                </a:lnTo>
                <a:lnTo>
                  <a:pt x="610270" y="929006"/>
                </a:lnTo>
                <a:lnTo>
                  <a:pt x="601073" y="924878"/>
                </a:lnTo>
                <a:lnTo>
                  <a:pt x="592510" y="921068"/>
                </a:lnTo>
                <a:lnTo>
                  <a:pt x="583947" y="916941"/>
                </a:lnTo>
                <a:lnTo>
                  <a:pt x="576018" y="912178"/>
                </a:lnTo>
                <a:lnTo>
                  <a:pt x="568724" y="907733"/>
                </a:lnTo>
                <a:lnTo>
                  <a:pt x="561747" y="903288"/>
                </a:lnTo>
                <a:lnTo>
                  <a:pt x="555404" y="898208"/>
                </a:lnTo>
                <a:lnTo>
                  <a:pt x="550013" y="893128"/>
                </a:lnTo>
                <a:lnTo>
                  <a:pt x="544938" y="887731"/>
                </a:lnTo>
                <a:lnTo>
                  <a:pt x="540498" y="882651"/>
                </a:lnTo>
                <a:lnTo>
                  <a:pt x="536376" y="876936"/>
                </a:lnTo>
                <a:lnTo>
                  <a:pt x="532253" y="872173"/>
                </a:lnTo>
                <a:lnTo>
                  <a:pt x="528447" y="867728"/>
                </a:lnTo>
                <a:lnTo>
                  <a:pt x="524641" y="863601"/>
                </a:lnTo>
                <a:lnTo>
                  <a:pt x="520836" y="860426"/>
                </a:lnTo>
                <a:lnTo>
                  <a:pt x="517347" y="857251"/>
                </a:lnTo>
                <a:lnTo>
                  <a:pt x="514176" y="854393"/>
                </a:lnTo>
                <a:lnTo>
                  <a:pt x="511004" y="852488"/>
                </a:lnTo>
                <a:lnTo>
                  <a:pt x="507833" y="850583"/>
                </a:lnTo>
                <a:lnTo>
                  <a:pt x="504661" y="849313"/>
                </a:lnTo>
                <a:lnTo>
                  <a:pt x="501807" y="848361"/>
                </a:lnTo>
                <a:lnTo>
                  <a:pt x="499270" y="847726"/>
                </a:lnTo>
                <a:lnTo>
                  <a:pt x="496099" y="847408"/>
                </a:lnTo>
                <a:lnTo>
                  <a:pt x="493561" y="847408"/>
                </a:lnTo>
                <a:close/>
                <a:moveTo>
                  <a:pt x="1304925" y="828675"/>
                </a:moveTo>
                <a:lnTo>
                  <a:pt x="1476375" y="828675"/>
                </a:lnTo>
                <a:lnTo>
                  <a:pt x="1476375" y="1252538"/>
                </a:lnTo>
                <a:lnTo>
                  <a:pt x="1304925" y="1252538"/>
                </a:lnTo>
                <a:lnTo>
                  <a:pt x="1304925" y="828675"/>
                </a:lnTo>
                <a:close/>
                <a:moveTo>
                  <a:pt x="634055" y="655638"/>
                </a:moveTo>
                <a:lnTo>
                  <a:pt x="641349" y="655638"/>
                </a:lnTo>
                <a:lnTo>
                  <a:pt x="648644" y="655638"/>
                </a:lnTo>
                <a:lnTo>
                  <a:pt x="655938" y="655956"/>
                </a:lnTo>
                <a:lnTo>
                  <a:pt x="662915" y="656591"/>
                </a:lnTo>
                <a:lnTo>
                  <a:pt x="669892" y="657226"/>
                </a:lnTo>
                <a:lnTo>
                  <a:pt x="677187" y="658178"/>
                </a:lnTo>
                <a:lnTo>
                  <a:pt x="684164" y="659766"/>
                </a:lnTo>
                <a:lnTo>
                  <a:pt x="691141" y="661036"/>
                </a:lnTo>
                <a:lnTo>
                  <a:pt x="698118" y="662623"/>
                </a:lnTo>
                <a:lnTo>
                  <a:pt x="704778" y="664211"/>
                </a:lnTo>
                <a:lnTo>
                  <a:pt x="711438" y="666433"/>
                </a:lnTo>
                <a:lnTo>
                  <a:pt x="718415" y="668338"/>
                </a:lnTo>
                <a:lnTo>
                  <a:pt x="724758" y="670878"/>
                </a:lnTo>
                <a:lnTo>
                  <a:pt x="731418" y="673418"/>
                </a:lnTo>
                <a:lnTo>
                  <a:pt x="737761" y="676276"/>
                </a:lnTo>
                <a:lnTo>
                  <a:pt x="744421" y="679133"/>
                </a:lnTo>
                <a:lnTo>
                  <a:pt x="750446" y="682308"/>
                </a:lnTo>
                <a:lnTo>
                  <a:pt x="763132" y="688976"/>
                </a:lnTo>
                <a:lnTo>
                  <a:pt x="775500" y="696596"/>
                </a:lnTo>
                <a:lnTo>
                  <a:pt x="787235" y="704533"/>
                </a:lnTo>
                <a:lnTo>
                  <a:pt x="798652" y="713423"/>
                </a:lnTo>
                <a:lnTo>
                  <a:pt x="809435" y="722631"/>
                </a:lnTo>
                <a:lnTo>
                  <a:pt x="819900" y="732791"/>
                </a:lnTo>
                <a:lnTo>
                  <a:pt x="830049" y="743586"/>
                </a:lnTo>
                <a:lnTo>
                  <a:pt x="839880" y="754698"/>
                </a:lnTo>
                <a:lnTo>
                  <a:pt x="849394" y="766446"/>
                </a:lnTo>
                <a:lnTo>
                  <a:pt x="858274" y="778511"/>
                </a:lnTo>
                <a:lnTo>
                  <a:pt x="866520" y="791211"/>
                </a:lnTo>
                <a:lnTo>
                  <a:pt x="874449" y="804546"/>
                </a:lnTo>
                <a:lnTo>
                  <a:pt x="881743" y="818198"/>
                </a:lnTo>
                <a:lnTo>
                  <a:pt x="888403" y="832168"/>
                </a:lnTo>
                <a:lnTo>
                  <a:pt x="894746" y="847091"/>
                </a:lnTo>
                <a:lnTo>
                  <a:pt x="900137" y="861696"/>
                </a:lnTo>
                <a:lnTo>
                  <a:pt x="905529" y="876936"/>
                </a:lnTo>
                <a:lnTo>
                  <a:pt x="909651" y="892811"/>
                </a:lnTo>
                <a:lnTo>
                  <a:pt x="913457" y="908686"/>
                </a:lnTo>
                <a:lnTo>
                  <a:pt x="916946" y="924878"/>
                </a:lnTo>
                <a:lnTo>
                  <a:pt x="919166" y="941706"/>
                </a:lnTo>
                <a:lnTo>
                  <a:pt x="921068" y="958533"/>
                </a:lnTo>
                <a:lnTo>
                  <a:pt x="922020" y="975678"/>
                </a:lnTo>
                <a:lnTo>
                  <a:pt x="922337" y="992823"/>
                </a:lnTo>
                <a:lnTo>
                  <a:pt x="922337" y="1002031"/>
                </a:lnTo>
                <a:lnTo>
                  <a:pt x="922020" y="1010921"/>
                </a:lnTo>
                <a:lnTo>
                  <a:pt x="921386" y="1019811"/>
                </a:lnTo>
                <a:lnTo>
                  <a:pt x="920434" y="1028384"/>
                </a:lnTo>
                <a:lnTo>
                  <a:pt x="919483" y="1037274"/>
                </a:lnTo>
                <a:lnTo>
                  <a:pt x="918214" y="1045846"/>
                </a:lnTo>
                <a:lnTo>
                  <a:pt x="916628" y="1054419"/>
                </a:lnTo>
                <a:lnTo>
                  <a:pt x="915043" y="1062674"/>
                </a:lnTo>
                <a:lnTo>
                  <a:pt x="912823" y="1070929"/>
                </a:lnTo>
                <a:lnTo>
                  <a:pt x="910603" y="1079501"/>
                </a:lnTo>
                <a:lnTo>
                  <a:pt x="908383" y="1087756"/>
                </a:lnTo>
                <a:lnTo>
                  <a:pt x="906163" y="1095694"/>
                </a:lnTo>
                <a:lnTo>
                  <a:pt x="903309" y="1103631"/>
                </a:lnTo>
                <a:lnTo>
                  <a:pt x="900137" y="1111569"/>
                </a:lnTo>
                <a:lnTo>
                  <a:pt x="897283" y="1119189"/>
                </a:lnTo>
                <a:lnTo>
                  <a:pt x="894111" y="1126809"/>
                </a:lnTo>
                <a:lnTo>
                  <a:pt x="887134" y="1141731"/>
                </a:lnTo>
                <a:lnTo>
                  <a:pt x="879523" y="1156336"/>
                </a:lnTo>
                <a:lnTo>
                  <a:pt x="871277" y="1170624"/>
                </a:lnTo>
                <a:lnTo>
                  <a:pt x="862714" y="1184276"/>
                </a:lnTo>
                <a:lnTo>
                  <a:pt x="853517" y="1197611"/>
                </a:lnTo>
                <a:lnTo>
                  <a:pt x="843686" y="1209994"/>
                </a:lnTo>
                <a:lnTo>
                  <a:pt x="833854" y="1222376"/>
                </a:lnTo>
                <a:lnTo>
                  <a:pt x="823389" y="1233806"/>
                </a:lnTo>
                <a:lnTo>
                  <a:pt x="812606" y="1244919"/>
                </a:lnTo>
                <a:lnTo>
                  <a:pt x="801823" y="1255396"/>
                </a:lnTo>
                <a:lnTo>
                  <a:pt x="790406" y="1265239"/>
                </a:lnTo>
                <a:lnTo>
                  <a:pt x="778989" y="1274446"/>
                </a:lnTo>
                <a:lnTo>
                  <a:pt x="767255" y="1282701"/>
                </a:lnTo>
                <a:lnTo>
                  <a:pt x="755521" y="1290956"/>
                </a:lnTo>
                <a:lnTo>
                  <a:pt x="743786" y="1298259"/>
                </a:lnTo>
                <a:lnTo>
                  <a:pt x="732052" y="1304609"/>
                </a:lnTo>
                <a:lnTo>
                  <a:pt x="720318" y="1310641"/>
                </a:lnTo>
                <a:lnTo>
                  <a:pt x="708584" y="1315721"/>
                </a:lnTo>
                <a:lnTo>
                  <a:pt x="696849" y="1320166"/>
                </a:lnTo>
                <a:lnTo>
                  <a:pt x="685432" y="1323659"/>
                </a:lnTo>
                <a:lnTo>
                  <a:pt x="674015" y="1326516"/>
                </a:lnTo>
                <a:lnTo>
                  <a:pt x="662915" y="1328421"/>
                </a:lnTo>
                <a:lnTo>
                  <a:pt x="657207" y="1329374"/>
                </a:lnTo>
                <a:lnTo>
                  <a:pt x="652132" y="1329691"/>
                </a:lnTo>
                <a:lnTo>
                  <a:pt x="646424" y="1330009"/>
                </a:lnTo>
                <a:lnTo>
                  <a:pt x="641349" y="1330326"/>
                </a:lnTo>
                <a:lnTo>
                  <a:pt x="635958" y="1330009"/>
                </a:lnTo>
                <a:lnTo>
                  <a:pt x="630884" y="1329691"/>
                </a:lnTo>
                <a:lnTo>
                  <a:pt x="625492" y="1329374"/>
                </a:lnTo>
                <a:lnTo>
                  <a:pt x="620101" y="1328421"/>
                </a:lnTo>
                <a:lnTo>
                  <a:pt x="609001" y="1326516"/>
                </a:lnTo>
                <a:lnTo>
                  <a:pt x="597584" y="1323659"/>
                </a:lnTo>
                <a:lnTo>
                  <a:pt x="585850" y="1320166"/>
                </a:lnTo>
                <a:lnTo>
                  <a:pt x="574433" y="1315721"/>
                </a:lnTo>
                <a:lnTo>
                  <a:pt x="562698" y="1310641"/>
                </a:lnTo>
                <a:lnTo>
                  <a:pt x="550647" y="1304609"/>
                </a:lnTo>
                <a:lnTo>
                  <a:pt x="538913" y="1298259"/>
                </a:lnTo>
                <a:lnTo>
                  <a:pt x="527179" y="1290956"/>
                </a:lnTo>
                <a:lnTo>
                  <a:pt x="515444" y="1282701"/>
                </a:lnTo>
                <a:lnTo>
                  <a:pt x="503710" y="1274446"/>
                </a:lnTo>
                <a:lnTo>
                  <a:pt x="492293" y="1265239"/>
                </a:lnTo>
                <a:lnTo>
                  <a:pt x="481193" y="1255396"/>
                </a:lnTo>
                <a:lnTo>
                  <a:pt x="470093" y="1244919"/>
                </a:lnTo>
                <a:lnTo>
                  <a:pt x="459310" y="1233806"/>
                </a:lnTo>
                <a:lnTo>
                  <a:pt x="448845" y="1222376"/>
                </a:lnTo>
                <a:lnTo>
                  <a:pt x="438696" y="1209994"/>
                </a:lnTo>
                <a:lnTo>
                  <a:pt x="429499" y="1197611"/>
                </a:lnTo>
                <a:lnTo>
                  <a:pt x="419985" y="1184276"/>
                </a:lnTo>
                <a:lnTo>
                  <a:pt x="411422" y="1170624"/>
                </a:lnTo>
                <a:lnTo>
                  <a:pt x="403176" y="1156336"/>
                </a:lnTo>
                <a:lnTo>
                  <a:pt x="395565" y="1141731"/>
                </a:lnTo>
                <a:lnTo>
                  <a:pt x="388588" y="1126809"/>
                </a:lnTo>
                <a:lnTo>
                  <a:pt x="385416" y="1119189"/>
                </a:lnTo>
                <a:lnTo>
                  <a:pt x="382245" y="1111569"/>
                </a:lnTo>
                <a:lnTo>
                  <a:pt x="379390" y="1103631"/>
                </a:lnTo>
                <a:lnTo>
                  <a:pt x="376853" y="1095694"/>
                </a:lnTo>
                <a:lnTo>
                  <a:pt x="374316" y="1087756"/>
                </a:lnTo>
                <a:lnTo>
                  <a:pt x="372096" y="1079501"/>
                </a:lnTo>
                <a:lnTo>
                  <a:pt x="369559" y="1070929"/>
                </a:lnTo>
                <a:lnTo>
                  <a:pt x="367656" y="1062674"/>
                </a:lnTo>
                <a:lnTo>
                  <a:pt x="366071" y="1054419"/>
                </a:lnTo>
                <a:lnTo>
                  <a:pt x="364485" y="1045846"/>
                </a:lnTo>
                <a:lnTo>
                  <a:pt x="363216" y="1037274"/>
                </a:lnTo>
                <a:lnTo>
                  <a:pt x="362265" y="1028384"/>
                </a:lnTo>
                <a:lnTo>
                  <a:pt x="361313" y="1019811"/>
                </a:lnTo>
                <a:lnTo>
                  <a:pt x="360996" y="1010921"/>
                </a:lnTo>
                <a:lnTo>
                  <a:pt x="360362" y="1002031"/>
                </a:lnTo>
                <a:lnTo>
                  <a:pt x="360362" y="992823"/>
                </a:lnTo>
                <a:lnTo>
                  <a:pt x="360679" y="975678"/>
                </a:lnTo>
                <a:lnTo>
                  <a:pt x="361948" y="958533"/>
                </a:lnTo>
                <a:lnTo>
                  <a:pt x="363533" y="941706"/>
                </a:lnTo>
                <a:lnTo>
                  <a:pt x="366071" y="924878"/>
                </a:lnTo>
                <a:lnTo>
                  <a:pt x="368925" y="908686"/>
                </a:lnTo>
                <a:lnTo>
                  <a:pt x="373048" y="892811"/>
                </a:lnTo>
                <a:lnTo>
                  <a:pt x="377171" y="876936"/>
                </a:lnTo>
                <a:lnTo>
                  <a:pt x="382245" y="861696"/>
                </a:lnTo>
                <a:lnTo>
                  <a:pt x="387953" y="847091"/>
                </a:lnTo>
                <a:lnTo>
                  <a:pt x="393979" y="832168"/>
                </a:lnTo>
                <a:lnTo>
                  <a:pt x="400956" y="818198"/>
                </a:lnTo>
                <a:lnTo>
                  <a:pt x="408568" y="804546"/>
                </a:lnTo>
                <a:lnTo>
                  <a:pt x="416179" y="791211"/>
                </a:lnTo>
                <a:lnTo>
                  <a:pt x="424425" y="778511"/>
                </a:lnTo>
                <a:lnTo>
                  <a:pt x="433305" y="766446"/>
                </a:lnTo>
                <a:lnTo>
                  <a:pt x="442819" y="754698"/>
                </a:lnTo>
                <a:lnTo>
                  <a:pt x="452650" y="743586"/>
                </a:lnTo>
                <a:lnTo>
                  <a:pt x="462482" y="732791"/>
                </a:lnTo>
                <a:lnTo>
                  <a:pt x="473264" y="722631"/>
                </a:lnTo>
                <a:lnTo>
                  <a:pt x="484047" y="713423"/>
                </a:lnTo>
                <a:lnTo>
                  <a:pt x="495464" y="704533"/>
                </a:lnTo>
                <a:lnTo>
                  <a:pt x="507516" y="696596"/>
                </a:lnTo>
                <a:lnTo>
                  <a:pt x="519567" y="688976"/>
                </a:lnTo>
                <a:lnTo>
                  <a:pt x="531936" y="682308"/>
                </a:lnTo>
                <a:lnTo>
                  <a:pt x="538278" y="679133"/>
                </a:lnTo>
                <a:lnTo>
                  <a:pt x="544938" y="676276"/>
                </a:lnTo>
                <a:lnTo>
                  <a:pt x="551281" y="673418"/>
                </a:lnTo>
                <a:lnTo>
                  <a:pt x="557941" y="670878"/>
                </a:lnTo>
                <a:lnTo>
                  <a:pt x="564284" y="668338"/>
                </a:lnTo>
                <a:lnTo>
                  <a:pt x="571261" y="666433"/>
                </a:lnTo>
                <a:lnTo>
                  <a:pt x="577921" y="664211"/>
                </a:lnTo>
                <a:lnTo>
                  <a:pt x="584898" y="662623"/>
                </a:lnTo>
                <a:lnTo>
                  <a:pt x="591875" y="661036"/>
                </a:lnTo>
                <a:lnTo>
                  <a:pt x="598535" y="659766"/>
                </a:lnTo>
                <a:lnTo>
                  <a:pt x="605830" y="658178"/>
                </a:lnTo>
                <a:lnTo>
                  <a:pt x="612490" y="657226"/>
                </a:lnTo>
                <a:lnTo>
                  <a:pt x="619784" y="656591"/>
                </a:lnTo>
                <a:lnTo>
                  <a:pt x="627078" y="655956"/>
                </a:lnTo>
                <a:lnTo>
                  <a:pt x="634055" y="655638"/>
                </a:lnTo>
                <a:close/>
                <a:moveTo>
                  <a:pt x="1604962" y="463550"/>
                </a:moveTo>
                <a:lnTo>
                  <a:pt x="1776412" y="463550"/>
                </a:lnTo>
                <a:lnTo>
                  <a:pt x="1776412" y="1252538"/>
                </a:lnTo>
                <a:lnTo>
                  <a:pt x="1604962" y="1252538"/>
                </a:lnTo>
                <a:lnTo>
                  <a:pt x="1604962" y="463550"/>
                </a:lnTo>
                <a:close/>
                <a:moveTo>
                  <a:pt x="0" y="0"/>
                </a:moveTo>
                <a:lnTo>
                  <a:pt x="2125663" y="0"/>
                </a:lnTo>
                <a:lnTo>
                  <a:pt x="2125663" y="171553"/>
                </a:lnTo>
                <a:lnTo>
                  <a:pt x="2039621" y="171553"/>
                </a:lnTo>
                <a:lnTo>
                  <a:pt x="2039621" y="1577975"/>
                </a:lnTo>
                <a:lnTo>
                  <a:pt x="1252220" y="1577975"/>
                </a:lnTo>
                <a:lnTo>
                  <a:pt x="1252220" y="1449310"/>
                </a:lnTo>
                <a:lnTo>
                  <a:pt x="1911033" y="1449310"/>
                </a:lnTo>
                <a:lnTo>
                  <a:pt x="1911033" y="171553"/>
                </a:lnTo>
                <a:lnTo>
                  <a:pt x="195263" y="171553"/>
                </a:lnTo>
                <a:lnTo>
                  <a:pt x="195263" y="1249164"/>
                </a:lnTo>
                <a:lnTo>
                  <a:pt x="66675" y="1249164"/>
                </a:lnTo>
                <a:lnTo>
                  <a:pt x="66675" y="171553"/>
                </a:lnTo>
                <a:lnTo>
                  <a:pt x="0" y="171553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  <p:sp>
        <p:nvSpPr>
          <p:cNvPr id="49" name="矩形 48"/>
          <p:cNvSpPr/>
          <p:nvPr/>
        </p:nvSpPr>
        <p:spPr>
          <a:xfrm flipV="1">
            <a:off x="913011" y="858085"/>
            <a:ext cx="11282162" cy="457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32" name="图片 31" descr="7072Gi正面.bmp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811519" y="118386"/>
            <a:ext cx="976294" cy="700835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1577"/>
          <a:stretch>
            <a:fillRect/>
          </a:stretch>
        </p:blipFill>
        <p:spPr>
          <a:xfrm>
            <a:off x="9193499" y="44624"/>
            <a:ext cx="1494427" cy="549748"/>
          </a:xfrm>
          <a:prstGeom prst="rect">
            <a:avLst/>
          </a:prstGeom>
        </p:spPr>
      </p:pic>
      <p:sp>
        <p:nvSpPr>
          <p:cNvPr id="34" name="文本框 33"/>
          <p:cNvSpPr txBox="1"/>
          <p:nvPr/>
        </p:nvSpPr>
        <p:spPr>
          <a:xfrm>
            <a:off x="9118266" y="589524"/>
            <a:ext cx="1685077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1300" dirty="0"/>
              <a:t>嵌入式一体化触摸屏</a:t>
            </a:r>
          </a:p>
        </p:txBody>
      </p:sp>
      <p:sp>
        <p:nvSpPr>
          <p:cNvPr id="35" name="矩形 34"/>
          <p:cNvSpPr/>
          <p:nvPr/>
        </p:nvSpPr>
        <p:spPr>
          <a:xfrm>
            <a:off x="10811519" y="109870"/>
            <a:ext cx="976294" cy="695338"/>
          </a:xfrm>
          <a:prstGeom prst="rect">
            <a:avLst/>
          </a:prstGeom>
          <a:noFill/>
          <a:ln w="12700">
            <a:solidFill>
              <a:srgbClr val="2F5EB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grpSp>
        <p:nvGrpSpPr>
          <p:cNvPr id="37" name="组合 36"/>
          <p:cNvGrpSpPr/>
          <p:nvPr/>
        </p:nvGrpSpPr>
        <p:grpSpPr>
          <a:xfrm>
            <a:off x="841003" y="971301"/>
            <a:ext cx="3528392" cy="657499"/>
            <a:chOff x="913011" y="1556792"/>
            <a:chExt cx="3528392" cy="657499"/>
          </a:xfrm>
        </p:grpSpPr>
        <p:sp>
          <p:nvSpPr>
            <p:cNvPr id="44" name="TextBox 7"/>
            <p:cNvSpPr>
              <a:spLocks noChangeArrowheads="1"/>
            </p:cNvSpPr>
            <p:nvPr/>
          </p:nvSpPr>
          <p:spPr bwMode="auto">
            <a:xfrm>
              <a:off x="1777107" y="1731653"/>
              <a:ext cx="2578146" cy="27699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r>
                <a:rPr lang="zh-CN" altLang="en-US" b="1" dirty="0" smtClean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功能实现</a:t>
              </a:r>
              <a:endParaRPr lang="zh-CN" altLang="zh-CN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5" name="圆角矩形 44"/>
            <p:cNvSpPr/>
            <p:nvPr/>
          </p:nvSpPr>
          <p:spPr>
            <a:xfrm>
              <a:off x="1215185" y="1652019"/>
              <a:ext cx="3226218" cy="467045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rgbClr val="2F5EB0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srgbClr val="2F5EB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46" name="组合 45"/>
            <p:cNvGrpSpPr/>
            <p:nvPr/>
          </p:nvGrpSpPr>
          <p:grpSpPr>
            <a:xfrm>
              <a:off x="913011" y="1556792"/>
              <a:ext cx="657499" cy="657499"/>
              <a:chOff x="6961683" y="1619373"/>
              <a:chExt cx="657499" cy="657499"/>
            </a:xfrm>
          </p:grpSpPr>
          <p:sp>
            <p:nvSpPr>
              <p:cNvPr id="47" name="椭圆 46"/>
              <p:cNvSpPr/>
              <p:nvPr/>
            </p:nvSpPr>
            <p:spPr>
              <a:xfrm>
                <a:off x="6961683" y="1619373"/>
                <a:ext cx="657499" cy="657499"/>
              </a:xfrm>
              <a:prstGeom prst="ellipse">
                <a:avLst/>
              </a:prstGeom>
              <a:solidFill>
                <a:srgbClr val="2F5EB0"/>
              </a:solidFill>
              <a:ln w="28575"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>
                  <a:solidFill>
                    <a:srgbClr val="2F5EB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grpSp>
            <p:nvGrpSpPr>
              <p:cNvPr id="48" name="组合 47"/>
              <p:cNvGrpSpPr/>
              <p:nvPr/>
            </p:nvGrpSpPr>
            <p:grpSpPr>
              <a:xfrm>
                <a:off x="7144192" y="1817619"/>
                <a:ext cx="357058" cy="261006"/>
                <a:chOff x="7599343" y="3871727"/>
                <a:chExt cx="790674" cy="577975"/>
              </a:xfrm>
              <a:solidFill>
                <a:schemeClr val="bg1"/>
              </a:solidFill>
              <a:effectLst/>
            </p:grpSpPr>
            <p:sp>
              <p:nvSpPr>
                <p:cNvPr id="50" name="任意多边形 85"/>
                <p:cNvSpPr>
                  <a:spLocks noChangeArrowheads="1"/>
                </p:cNvSpPr>
                <p:nvPr/>
              </p:nvSpPr>
              <p:spPr bwMode="auto">
                <a:xfrm>
                  <a:off x="7622726" y="3973484"/>
                  <a:ext cx="628785" cy="476218"/>
                </a:xfrm>
                <a:custGeom>
                  <a:avLst/>
                  <a:gdLst>
                    <a:gd name="T0" fmla="*/ 96105 w 628567"/>
                    <a:gd name="T1" fmla="*/ 192304 h 476598"/>
                    <a:gd name="T2" fmla="*/ 96105 w 628567"/>
                    <a:gd name="T3" fmla="*/ 476598 h 476598"/>
                    <a:gd name="T4" fmla="*/ 0 w 628567"/>
                    <a:gd name="T5" fmla="*/ 476598 h 476598"/>
                    <a:gd name="T6" fmla="*/ 0 w 628567"/>
                    <a:gd name="T7" fmla="*/ 267440 h 476598"/>
                    <a:gd name="T8" fmla="*/ 451079 w 628567"/>
                    <a:gd name="T9" fmla="*/ 149738 h 476598"/>
                    <a:gd name="T10" fmla="*/ 451079 w 628567"/>
                    <a:gd name="T11" fmla="*/ 476598 h 476598"/>
                    <a:gd name="T12" fmla="*/ 354974 w 628567"/>
                    <a:gd name="T13" fmla="*/ 476598 h 476598"/>
                    <a:gd name="T14" fmla="*/ 354974 w 628567"/>
                    <a:gd name="T15" fmla="*/ 196833 h 476598"/>
                    <a:gd name="T16" fmla="*/ 357633 w 628567"/>
                    <a:gd name="T17" fmla="*/ 200277 h 476598"/>
                    <a:gd name="T18" fmla="*/ 359009 w 628567"/>
                    <a:gd name="T19" fmla="*/ 199214 h 476598"/>
                    <a:gd name="T20" fmla="*/ 372907 w 628567"/>
                    <a:gd name="T21" fmla="*/ 215687 h 476598"/>
                    <a:gd name="T22" fmla="*/ 255352 w 628567"/>
                    <a:gd name="T23" fmla="*/ 67803 h 476598"/>
                    <a:gd name="T24" fmla="*/ 273592 w 628567"/>
                    <a:gd name="T25" fmla="*/ 91427 h 476598"/>
                    <a:gd name="T26" fmla="*/ 273592 w 628567"/>
                    <a:gd name="T27" fmla="*/ 476598 h 476598"/>
                    <a:gd name="T28" fmla="*/ 177487 w 628567"/>
                    <a:gd name="T29" fmla="*/ 476598 h 476598"/>
                    <a:gd name="T30" fmla="*/ 177487 w 628567"/>
                    <a:gd name="T31" fmla="*/ 128679 h 476598"/>
                    <a:gd name="T32" fmla="*/ 628567 w 628567"/>
                    <a:gd name="T33" fmla="*/ 0 h 476598"/>
                    <a:gd name="T34" fmla="*/ 628567 w 628567"/>
                    <a:gd name="T35" fmla="*/ 476598 h 476598"/>
                    <a:gd name="T36" fmla="*/ 532462 w 628567"/>
                    <a:gd name="T37" fmla="*/ 476598 h 476598"/>
                    <a:gd name="T38" fmla="*/ 532462 w 628567"/>
                    <a:gd name="T39" fmla="*/ 81079 h 476598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w 628567"/>
                    <a:gd name="T61" fmla="*/ 0 h 476598"/>
                    <a:gd name="T62" fmla="*/ 628567 w 628567"/>
                    <a:gd name="T63" fmla="*/ 476598 h 476598"/>
                  </a:gdLst>
                  <a:ahLst/>
                  <a:cxnLst>
                    <a:cxn ang="T40">
                      <a:pos x="T0" y="T1"/>
                    </a:cxn>
                    <a:cxn ang="T41">
                      <a:pos x="T2" y="T3"/>
                    </a:cxn>
                    <a:cxn ang="T42">
                      <a:pos x="T4" y="T5"/>
                    </a:cxn>
                    <a:cxn ang="T43">
                      <a:pos x="T6" y="T7"/>
                    </a:cxn>
                    <a:cxn ang="T44">
                      <a:pos x="T8" y="T9"/>
                    </a:cxn>
                    <a:cxn ang="T45">
                      <a:pos x="T10" y="T11"/>
                    </a:cxn>
                    <a:cxn ang="T46">
                      <a:pos x="T12" y="T13"/>
                    </a:cxn>
                    <a:cxn ang="T47">
                      <a:pos x="T14" y="T15"/>
                    </a:cxn>
                    <a:cxn ang="T48">
                      <a:pos x="T16" y="T17"/>
                    </a:cxn>
                    <a:cxn ang="T49">
                      <a:pos x="T18" y="T19"/>
                    </a:cxn>
                    <a:cxn ang="T50">
                      <a:pos x="T20" y="T21"/>
                    </a:cxn>
                    <a:cxn ang="T51">
                      <a:pos x="T22" y="T23"/>
                    </a:cxn>
                    <a:cxn ang="T52">
                      <a:pos x="T24" y="T25"/>
                    </a:cxn>
                    <a:cxn ang="T53">
                      <a:pos x="T26" y="T27"/>
                    </a:cxn>
                    <a:cxn ang="T54">
                      <a:pos x="T28" y="T29"/>
                    </a:cxn>
                    <a:cxn ang="T55">
                      <a:pos x="T30" y="T31"/>
                    </a:cxn>
                    <a:cxn ang="T56">
                      <a:pos x="T32" y="T33"/>
                    </a:cxn>
                    <a:cxn ang="T57">
                      <a:pos x="T34" y="T35"/>
                    </a:cxn>
                    <a:cxn ang="T58">
                      <a:pos x="T36" y="T37"/>
                    </a:cxn>
                    <a:cxn ang="T59">
                      <a:pos x="T38" y="T39"/>
                    </a:cxn>
                  </a:cxnLst>
                  <a:rect l="T60" t="T61" r="T62" b="T63"/>
                  <a:pathLst>
                    <a:path w="628567" h="476598">
                      <a:moveTo>
                        <a:pt x="96105" y="192304"/>
                      </a:moveTo>
                      <a:lnTo>
                        <a:pt x="96105" y="476598"/>
                      </a:lnTo>
                      <a:lnTo>
                        <a:pt x="0" y="476598"/>
                      </a:lnTo>
                      <a:lnTo>
                        <a:pt x="0" y="267440"/>
                      </a:lnTo>
                      <a:close/>
                      <a:moveTo>
                        <a:pt x="451079" y="149738"/>
                      </a:moveTo>
                      <a:lnTo>
                        <a:pt x="451079" y="476598"/>
                      </a:lnTo>
                      <a:lnTo>
                        <a:pt x="354974" y="476598"/>
                      </a:lnTo>
                      <a:lnTo>
                        <a:pt x="354974" y="196833"/>
                      </a:lnTo>
                      <a:lnTo>
                        <a:pt x="357633" y="200277"/>
                      </a:lnTo>
                      <a:lnTo>
                        <a:pt x="359009" y="199214"/>
                      </a:lnTo>
                      <a:lnTo>
                        <a:pt x="372907" y="215687"/>
                      </a:lnTo>
                      <a:close/>
                      <a:moveTo>
                        <a:pt x="255352" y="67803"/>
                      </a:moveTo>
                      <a:lnTo>
                        <a:pt x="273592" y="91427"/>
                      </a:lnTo>
                      <a:lnTo>
                        <a:pt x="273592" y="476598"/>
                      </a:lnTo>
                      <a:lnTo>
                        <a:pt x="177487" y="476598"/>
                      </a:lnTo>
                      <a:lnTo>
                        <a:pt x="177487" y="128679"/>
                      </a:lnTo>
                      <a:close/>
                      <a:moveTo>
                        <a:pt x="628567" y="0"/>
                      </a:moveTo>
                      <a:lnTo>
                        <a:pt x="628567" y="476598"/>
                      </a:lnTo>
                      <a:lnTo>
                        <a:pt x="532462" y="476598"/>
                      </a:lnTo>
                      <a:lnTo>
                        <a:pt x="532462" y="8107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extLst>
                  <a:ext uri="{91240B29-F687-4F45-9708-019B960494DF}">
                    <a14:hiddenLine xmlns:a14="http://schemas.microsoft.com/office/drawing/2010/main" w="25400">
                      <a:solidFill>
                        <a:srgbClr val="000000"/>
                      </a:solidFill>
                      <a:bevel/>
                    </a14:hiddenLine>
                  </a:ext>
                </a:extLst>
              </p:spPr>
              <p:txBody>
                <a:bodyPr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/>
                  <a:endParaRPr lang="zh-CN" altLang="zh-CN" b="1">
                    <a:solidFill>
                      <a:srgbClr val="2F5EB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51" name="任意多边形 86"/>
                <p:cNvSpPr>
                  <a:spLocks noChangeArrowheads="1"/>
                </p:cNvSpPr>
                <p:nvPr/>
              </p:nvSpPr>
              <p:spPr bwMode="auto">
                <a:xfrm rot="13790841">
                  <a:off x="7831852" y="3639218"/>
                  <a:ext cx="325655" cy="790674"/>
                </a:xfrm>
                <a:custGeom>
                  <a:avLst/>
                  <a:gdLst>
                    <a:gd name="T0" fmla="*/ 97660 w 325915"/>
                    <a:gd name="T1" fmla="*/ 790400 h 790400"/>
                    <a:gd name="T2" fmla="*/ 0 w 325915"/>
                    <a:gd name="T3" fmla="*/ 664808 h 790400"/>
                    <a:gd name="T4" fmla="*/ 70970 w 325915"/>
                    <a:gd name="T5" fmla="*/ 664808 h 790400"/>
                    <a:gd name="T6" fmla="*/ 70970 w 325915"/>
                    <a:gd name="T7" fmla="*/ 320500 h 790400"/>
                    <a:gd name="T8" fmla="*/ 92523 w 325915"/>
                    <a:gd name="T9" fmla="*/ 320500 h 790400"/>
                    <a:gd name="T10" fmla="*/ 92598 w 325915"/>
                    <a:gd name="T11" fmla="*/ 318763 h 790400"/>
                    <a:gd name="T12" fmla="*/ 259805 w 325915"/>
                    <a:gd name="T13" fmla="*/ 326009 h 790400"/>
                    <a:gd name="T14" fmla="*/ 271953 w 325915"/>
                    <a:gd name="T15" fmla="*/ 0 h 790400"/>
                    <a:gd name="T16" fmla="*/ 325915 w 325915"/>
                    <a:gd name="T17" fmla="*/ 2011 h 790400"/>
                    <a:gd name="T18" fmla="*/ 311729 w 325915"/>
                    <a:gd name="T19" fmla="*/ 382747 h 790400"/>
                    <a:gd name="T20" fmla="*/ 257766 w 325915"/>
                    <a:gd name="T21" fmla="*/ 380736 h 790400"/>
                    <a:gd name="T22" fmla="*/ 257794 w 325915"/>
                    <a:gd name="T23" fmla="*/ 379973 h 790400"/>
                    <a:gd name="T24" fmla="*/ 124349 w 325915"/>
                    <a:gd name="T25" fmla="*/ 374190 h 790400"/>
                    <a:gd name="T26" fmla="*/ 124349 w 325915"/>
                    <a:gd name="T27" fmla="*/ 664808 h 790400"/>
                    <a:gd name="T28" fmla="*/ 195319 w 325915"/>
                    <a:gd name="T29" fmla="*/ 664808 h 790400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w 325915"/>
                    <a:gd name="T46" fmla="*/ 0 h 790400"/>
                    <a:gd name="T47" fmla="*/ 325915 w 325915"/>
                    <a:gd name="T48" fmla="*/ 790400 h 790400"/>
                  </a:gdLst>
                  <a:ahLst/>
                  <a:cxnLst>
                    <a:cxn ang="T30">
                      <a:pos x="T0" y="T1"/>
                    </a:cxn>
                    <a:cxn ang="T31">
                      <a:pos x="T2" y="T3"/>
                    </a:cxn>
                    <a:cxn ang="T32">
                      <a:pos x="T4" y="T5"/>
                    </a:cxn>
                    <a:cxn ang="T33">
                      <a:pos x="T6" y="T7"/>
                    </a:cxn>
                    <a:cxn ang="T34">
                      <a:pos x="T8" y="T9"/>
                    </a:cxn>
                    <a:cxn ang="T35">
                      <a:pos x="T10" y="T11"/>
                    </a:cxn>
                    <a:cxn ang="T36">
                      <a:pos x="T12" y="T13"/>
                    </a:cxn>
                    <a:cxn ang="T37">
                      <a:pos x="T14" y="T15"/>
                    </a:cxn>
                    <a:cxn ang="T38">
                      <a:pos x="T16" y="T17"/>
                    </a:cxn>
                    <a:cxn ang="T39">
                      <a:pos x="T18" y="T19"/>
                    </a:cxn>
                    <a:cxn ang="T40">
                      <a:pos x="T20" y="T21"/>
                    </a:cxn>
                    <a:cxn ang="T41">
                      <a:pos x="T22" y="T23"/>
                    </a:cxn>
                    <a:cxn ang="T42">
                      <a:pos x="T24" y="T25"/>
                    </a:cxn>
                    <a:cxn ang="T43">
                      <a:pos x="T26" y="T27"/>
                    </a:cxn>
                    <a:cxn ang="T44">
                      <a:pos x="T28" y="T29"/>
                    </a:cxn>
                  </a:cxnLst>
                  <a:rect l="T45" t="T46" r="T47" b="T48"/>
                  <a:pathLst>
                    <a:path w="325915" h="790400">
                      <a:moveTo>
                        <a:pt x="97660" y="790400"/>
                      </a:moveTo>
                      <a:lnTo>
                        <a:pt x="0" y="664808"/>
                      </a:lnTo>
                      <a:lnTo>
                        <a:pt x="70970" y="664808"/>
                      </a:lnTo>
                      <a:lnTo>
                        <a:pt x="70970" y="320500"/>
                      </a:lnTo>
                      <a:lnTo>
                        <a:pt x="92523" y="320500"/>
                      </a:lnTo>
                      <a:lnTo>
                        <a:pt x="92598" y="318763"/>
                      </a:lnTo>
                      <a:lnTo>
                        <a:pt x="259805" y="326009"/>
                      </a:lnTo>
                      <a:lnTo>
                        <a:pt x="271953" y="0"/>
                      </a:lnTo>
                      <a:lnTo>
                        <a:pt x="325915" y="2011"/>
                      </a:lnTo>
                      <a:lnTo>
                        <a:pt x="311729" y="382747"/>
                      </a:lnTo>
                      <a:lnTo>
                        <a:pt x="257766" y="380736"/>
                      </a:lnTo>
                      <a:lnTo>
                        <a:pt x="257794" y="379973"/>
                      </a:lnTo>
                      <a:lnTo>
                        <a:pt x="124349" y="374190"/>
                      </a:lnTo>
                      <a:lnTo>
                        <a:pt x="124349" y="664808"/>
                      </a:lnTo>
                      <a:lnTo>
                        <a:pt x="195319" y="66480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extLst>
                  <a:ext uri="{91240B29-F687-4F45-9708-019B960494DF}">
                    <a14:hiddenLine xmlns:a14="http://schemas.microsoft.com/office/drawing/2010/main" w="25400">
                      <a:solidFill>
                        <a:srgbClr val="000000"/>
                      </a:solidFill>
                      <a:bevel/>
                    </a14:hiddenLine>
                  </a:ext>
                </a:extLst>
              </p:spPr>
              <p:txBody>
                <a:bodyPr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/>
                  <a:endParaRPr lang="zh-CN" altLang="zh-CN" b="1">
                    <a:solidFill>
                      <a:srgbClr val="2F5EB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</p:grpSp>
      </p:grpSp>
      <p:sp>
        <p:nvSpPr>
          <p:cNvPr id="40" name="矩形 5">
            <a:extLst>
              <a:ext uri="{FF2B5EF4-FFF2-40B4-BE49-F238E27FC236}">
                <a16:creationId xmlns:a16="http://schemas.microsoft.com/office/drawing/2014/main" xmlns="" id="{45C26CBB-7CD7-45A8-AA6B-48924FA7C1F1}"/>
              </a:ext>
            </a:extLst>
          </p:cNvPr>
          <p:cNvSpPr/>
          <p:nvPr/>
        </p:nvSpPr>
        <p:spPr>
          <a:xfrm>
            <a:off x="9976569" y="6493142"/>
            <a:ext cx="1018294" cy="111815"/>
          </a:xfrm>
          <a:custGeom>
            <a:avLst/>
            <a:gdLst>
              <a:gd name="connsiteX0" fmla="*/ 0 w 926584"/>
              <a:gd name="connsiteY0" fmla="*/ 0 h 118098"/>
              <a:gd name="connsiteX1" fmla="*/ 926584 w 926584"/>
              <a:gd name="connsiteY1" fmla="*/ 0 h 118098"/>
              <a:gd name="connsiteX2" fmla="*/ 926584 w 926584"/>
              <a:gd name="connsiteY2" fmla="*/ 118098 h 118098"/>
              <a:gd name="connsiteX3" fmla="*/ 0 w 926584"/>
              <a:gd name="connsiteY3" fmla="*/ 118098 h 118098"/>
              <a:gd name="connsiteX4" fmla="*/ 0 w 926584"/>
              <a:gd name="connsiteY4" fmla="*/ 0 h 118098"/>
              <a:gd name="connsiteX0-1" fmla="*/ 55821 w 982405"/>
              <a:gd name="connsiteY0-2" fmla="*/ 0 h 144680"/>
              <a:gd name="connsiteX1-3" fmla="*/ 982405 w 982405"/>
              <a:gd name="connsiteY1-4" fmla="*/ 0 h 144680"/>
              <a:gd name="connsiteX2-5" fmla="*/ 982405 w 982405"/>
              <a:gd name="connsiteY2-6" fmla="*/ 118098 h 144680"/>
              <a:gd name="connsiteX3-7" fmla="*/ 0 w 982405"/>
              <a:gd name="connsiteY3-8" fmla="*/ 144680 h 144680"/>
              <a:gd name="connsiteX4-9" fmla="*/ 55821 w 982405"/>
              <a:gd name="connsiteY4-10" fmla="*/ 0 h 144680"/>
              <a:gd name="connsiteX0-11" fmla="*/ 55821 w 998354"/>
              <a:gd name="connsiteY0-12" fmla="*/ 0 h 147338"/>
              <a:gd name="connsiteX1-13" fmla="*/ 982405 w 998354"/>
              <a:gd name="connsiteY1-14" fmla="*/ 0 h 147338"/>
              <a:gd name="connsiteX2-15" fmla="*/ 998354 w 998354"/>
              <a:gd name="connsiteY2-16" fmla="*/ 147338 h 147338"/>
              <a:gd name="connsiteX3-17" fmla="*/ 0 w 998354"/>
              <a:gd name="connsiteY3-18" fmla="*/ 144680 h 147338"/>
              <a:gd name="connsiteX4-19" fmla="*/ 55821 w 998354"/>
              <a:gd name="connsiteY4-20" fmla="*/ 0 h 147338"/>
              <a:gd name="connsiteX0-21" fmla="*/ 84307 w 1026840"/>
              <a:gd name="connsiteY0-22" fmla="*/ 0 h 150534"/>
              <a:gd name="connsiteX1-23" fmla="*/ 1010891 w 1026840"/>
              <a:gd name="connsiteY1-24" fmla="*/ 0 h 150534"/>
              <a:gd name="connsiteX2-25" fmla="*/ 1026840 w 1026840"/>
              <a:gd name="connsiteY2-26" fmla="*/ 147338 h 150534"/>
              <a:gd name="connsiteX3-27" fmla="*/ 0 w 1026840"/>
              <a:gd name="connsiteY3-28" fmla="*/ 150534 h 150534"/>
              <a:gd name="connsiteX4-29" fmla="*/ 84307 w 1026840"/>
              <a:gd name="connsiteY4-30" fmla="*/ 0 h 150534"/>
              <a:gd name="connsiteX0-31" fmla="*/ 84307 w 1021143"/>
              <a:gd name="connsiteY0-32" fmla="*/ 0 h 153193"/>
              <a:gd name="connsiteX1-33" fmla="*/ 1010891 w 1021143"/>
              <a:gd name="connsiteY1-34" fmla="*/ 0 h 153193"/>
              <a:gd name="connsiteX2-35" fmla="*/ 1021143 w 1021143"/>
              <a:gd name="connsiteY2-36" fmla="*/ 153193 h 153193"/>
              <a:gd name="connsiteX3-37" fmla="*/ 0 w 1021143"/>
              <a:gd name="connsiteY3-38" fmla="*/ 150534 h 153193"/>
              <a:gd name="connsiteX4-39" fmla="*/ 84307 w 1021143"/>
              <a:gd name="connsiteY4-40" fmla="*/ 0 h 153193"/>
              <a:gd name="connsiteX0-41" fmla="*/ 92853 w 1021143"/>
              <a:gd name="connsiteY0-42" fmla="*/ 0 h 153193"/>
              <a:gd name="connsiteX1-43" fmla="*/ 1010891 w 1021143"/>
              <a:gd name="connsiteY1-44" fmla="*/ 0 h 153193"/>
              <a:gd name="connsiteX2-45" fmla="*/ 1021143 w 1021143"/>
              <a:gd name="connsiteY2-46" fmla="*/ 153193 h 153193"/>
              <a:gd name="connsiteX3-47" fmla="*/ 0 w 1021143"/>
              <a:gd name="connsiteY3-48" fmla="*/ 150534 h 153193"/>
              <a:gd name="connsiteX4-49" fmla="*/ 92853 w 1021143"/>
              <a:gd name="connsiteY4-50" fmla="*/ 0 h 153193"/>
              <a:gd name="connsiteX0-51" fmla="*/ 90004 w 1018294"/>
              <a:gd name="connsiteY0-52" fmla="*/ 0 h 153193"/>
              <a:gd name="connsiteX1-53" fmla="*/ 1008042 w 1018294"/>
              <a:gd name="connsiteY1-54" fmla="*/ 0 h 153193"/>
              <a:gd name="connsiteX2-55" fmla="*/ 1018294 w 1018294"/>
              <a:gd name="connsiteY2-56" fmla="*/ 153193 h 153193"/>
              <a:gd name="connsiteX3-57" fmla="*/ 0 w 1018294"/>
              <a:gd name="connsiteY3-58" fmla="*/ 142728 h 153193"/>
              <a:gd name="connsiteX4-59" fmla="*/ 90004 w 1018294"/>
              <a:gd name="connsiteY4-60" fmla="*/ 0 h 15319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018294" h="153193">
                <a:moveTo>
                  <a:pt x="90004" y="0"/>
                </a:moveTo>
                <a:lnTo>
                  <a:pt x="1008042" y="0"/>
                </a:lnTo>
                <a:lnTo>
                  <a:pt x="1018294" y="153193"/>
                </a:lnTo>
                <a:lnTo>
                  <a:pt x="0" y="142728"/>
                </a:lnTo>
                <a:lnTo>
                  <a:pt x="90004" y="0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矩形 40">
            <a:extLst>
              <a:ext uri="{FF2B5EF4-FFF2-40B4-BE49-F238E27FC236}">
                <a16:creationId xmlns:a16="http://schemas.microsoft.com/office/drawing/2014/main" xmlns="" id="{A491D6ED-697C-40C6-9742-BBA7E4A00D6E}"/>
              </a:ext>
            </a:extLst>
          </p:cNvPr>
          <p:cNvSpPr/>
          <p:nvPr/>
        </p:nvSpPr>
        <p:spPr>
          <a:xfrm>
            <a:off x="10067547" y="6500520"/>
            <a:ext cx="1646664" cy="392242"/>
          </a:xfrm>
          <a:prstGeom prst="rect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xmlns="" id="{205E6A58-5FD7-4CDF-91A3-EABCE5E40B23}"/>
              </a:ext>
            </a:extLst>
          </p:cNvPr>
          <p:cNvSpPr txBox="1"/>
          <p:nvPr/>
        </p:nvSpPr>
        <p:spPr>
          <a:xfrm>
            <a:off x="10141163" y="6525201"/>
            <a:ext cx="1489985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CN" sz="1400" dirty="0" err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www.mcgs.cn</a:t>
            </a:r>
            <a:endParaRPr lang="zh-CN" altLang="en-US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9" name="文本框 9">
            <a:extLst>
              <a:ext uri="{FF2B5EF4-FFF2-40B4-BE49-F238E27FC236}">
                <a16:creationId xmlns:a16="http://schemas.microsoft.com/office/drawing/2014/main" xmlns="" id="{338F0905-05BA-4AC7-96A0-5F5AF91047DC}"/>
              </a:ext>
            </a:extLst>
          </p:cNvPr>
          <p:cNvSpPr txBox="1"/>
          <p:nvPr/>
        </p:nvSpPr>
        <p:spPr>
          <a:xfrm>
            <a:off x="985019" y="176185"/>
            <a:ext cx="5328592" cy="43858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dirty="0">
                <a:solidFill>
                  <a:srgbClr val="1E497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VNC</a:t>
            </a:r>
            <a:r>
              <a:rPr lang="zh-CN" altLang="en-US" sz="2400" dirty="0">
                <a:solidFill>
                  <a:srgbClr val="1E497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远程监控方案</a:t>
            </a:r>
            <a:r>
              <a:rPr lang="en-US" altLang="zh-CN" sz="2400" dirty="0" smtClean="0">
                <a:solidFill>
                  <a:srgbClr val="1E497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_</a:t>
            </a:r>
            <a:r>
              <a:rPr lang="zh-CN" altLang="en-US" sz="2400" dirty="0" smtClean="0">
                <a:solidFill>
                  <a:srgbClr val="1E497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工具</a:t>
            </a:r>
            <a:r>
              <a:rPr lang="zh-CN" altLang="en-US" sz="2400" dirty="0">
                <a:solidFill>
                  <a:srgbClr val="1E497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功能</a:t>
            </a:r>
            <a:endParaRPr lang="en-US" altLang="zh-CN" sz="2400" dirty="0">
              <a:solidFill>
                <a:srgbClr val="1E497D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6" name="TextBox 7"/>
          <p:cNvSpPr>
            <a:spLocks noChangeArrowheads="1"/>
          </p:cNvSpPr>
          <p:nvPr/>
        </p:nvSpPr>
        <p:spPr bwMode="auto">
          <a:xfrm>
            <a:off x="913010" y="1700808"/>
            <a:ext cx="5641081" cy="11079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、实施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步骤</a:t>
            </a:r>
            <a:endParaRPr lang="en-US" altLang="zh-CN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）设置电脑以太网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IP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地址和触摸屏为同一网段：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192.168.1.20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endParaRPr lang="en-US" altLang="zh-CN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47526" y="942801"/>
            <a:ext cx="4427538" cy="553243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38" name="矩形 37"/>
          <p:cNvSpPr/>
          <p:nvPr/>
        </p:nvSpPr>
        <p:spPr>
          <a:xfrm>
            <a:off x="8861295" y="2924944"/>
            <a:ext cx="1624421" cy="64807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02362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 advClick="0" advTm="2000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 flipH="1">
            <a:off x="-3" y="6525344"/>
            <a:ext cx="12195177" cy="360511"/>
          </a:xfrm>
          <a:prstGeom prst="rect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 flipH="1">
            <a:off x="-4" y="6596410"/>
            <a:ext cx="12195177" cy="28897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>
            <a:off x="0" y="0"/>
            <a:ext cx="985019" cy="5831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8" name="组合 27"/>
          <p:cNvGrpSpPr/>
          <p:nvPr/>
        </p:nvGrpSpPr>
        <p:grpSpPr>
          <a:xfrm>
            <a:off x="192931" y="0"/>
            <a:ext cx="576064" cy="836712"/>
            <a:chOff x="841003" y="360040"/>
            <a:chExt cx="504056" cy="836712"/>
          </a:xfr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</p:grpSpPr>
        <p:sp>
          <p:nvSpPr>
            <p:cNvPr id="29" name="矩形 28"/>
            <p:cNvSpPr/>
            <p:nvPr/>
          </p:nvSpPr>
          <p:spPr>
            <a:xfrm>
              <a:off x="841003" y="360040"/>
              <a:ext cx="504056" cy="54868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等腰三角形 29"/>
            <p:cNvSpPr/>
            <p:nvPr/>
          </p:nvSpPr>
          <p:spPr>
            <a:xfrm rot="10800000">
              <a:off x="841003" y="908720"/>
              <a:ext cx="504056" cy="288032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1" name="KSO_Shape"/>
          <p:cNvSpPr/>
          <p:nvPr/>
        </p:nvSpPr>
        <p:spPr bwMode="auto">
          <a:xfrm>
            <a:off x="331060" y="261229"/>
            <a:ext cx="299804" cy="228651"/>
          </a:xfrm>
          <a:custGeom>
            <a:avLst/>
            <a:gdLst>
              <a:gd name="T0" fmla="*/ 432030 w 2125663"/>
              <a:gd name="T1" fmla="*/ 1344893 h 1811338"/>
              <a:gd name="T2" fmla="*/ 462740 w 2125663"/>
              <a:gd name="T3" fmla="*/ 1477960 h 1811338"/>
              <a:gd name="T4" fmla="*/ 513638 w 2125663"/>
              <a:gd name="T5" fmla="*/ 1557743 h 1811338"/>
              <a:gd name="T6" fmla="*/ 516481 w 2125663"/>
              <a:gd name="T7" fmla="*/ 1336346 h 1811338"/>
              <a:gd name="T8" fmla="*/ 503401 w 2125663"/>
              <a:gd name="T9" fmla="*/ 1310416 h 1811338"/>
              <a:gd name="T10" fmla="*/ 515913 w 2125663"/>
              <a:gd name="T11" fmla="*/ 1250009 h 1811338"/>
              <a:gd name="T12" fmla="*/ 618846 w 2125663"/>
              <a:gd name="T13" fmla="*/ 1242885 h 1811338"/>
              <a:gd name="T14" fmla="*/ 643583 w 2125663"/>
              <a:gd name="T15" fmla="*/ 1263116 h 1811338"/>
              <a:gd name="T16" fmla="*/ 642446 w 2125663"/>
              <a:gd name="T17" fmla="*/ 1324948 h 1811338"/>
              <a:gd name="T18" fmla="*/ 619414 w 2125663"/>
              <a:gd name="T19" fmla="*/ 1342899 h 1811338"/>
              <a:gd name="T20" fmla="*/ 664057 w 2125663"/>
              <a:gd name="T21" fmla="*/ 1524691 h 1811338"/>
              <a:gd name="T22" fmla="*/ 704434 w 2125663"/>
              <a:gd name="T23" fmla="*/ 1417553 h 1811338"/>
              <a:gd name="T24" fmla="*/ 725191 w 2125663"/>
              <a:gd name="T25" fmla="*/ 1259697 h 1811338"/>
              <a:gd name="T26" fmla="*/ 857412 w 2125663"/>
              <a:gd name="T27" fmla="*/ 1192451 h 1811338"/>
              <a:gd name="T28" fmla="*/ 923096 w 2125663"/>
              <a:gd name="T29" fmla="*/ 1212682 h 1811338"/>
              <a:gd name="T30" fmla="*/ 970013 w 2125663"/>
              <a:gd name="T31" fmla="*/ 1259697 h 1811338"/>
              <a:gd name="T32" fmla="*/ 990201 w 2125663"/>
              <a:gd name="T33" fmla="*/ 1325233 h 1811338"/>
              <a:gd name="T34" fmla="*/ 980818 w 2125663"/>
              <a:gd name="T35" fmla="*/ 1537228 h 1811338"/>
              <a:gd name="T36" fmla="*/ 935891 w 2125663"/>
              <a:gd name="T37" fmla="*/ 1570566 h 1811338"/>
              <a:gd name="T38" fmla="*/ 798837 w 2125663"/>
              <a:gd name="T39" fmla="*/ 1607608 h 1811338"/>
              <a:gd name="T40" fmla="*/ 617424 w 2125663"/>
              <a:gd name="T41" fmla="*/ 1622140 h 1811338"/>
              <a:gd name="T42" fmla="*/ 428049 w 2125663"/>
              <a:gd name="T43" fmla="*/ 1615872 h 1811338"/>
              <a:gd name="T44" fmla="*/ 264551 w 2125663"/>
              <a:gd name="T45" fmla="*/ 1588232 h 1811338"/>
              <a:gd name="T46" fmla="*/ 180669 w 2125663"/>
              <a:gd name="T47" fmla="*/ 1549481 h 1811338"/>
              <a:gd name="T48" fmla="*/ 159912 w 2125663"/>
              <a:gd name="T49" fmla="*/ 1517283 h 1811338"/>
              <a:gd name="T50" fmla="*/ 167873 w 2125663"/>
              <a:gd name="T51" fmla="*/ 1284201 h 1811338"/>
              <a:gd name="T52" fmla="*/ 205123 w 2125663"/>
              <a:gd name="T53" fmla="*/ 1228638 h 1811338"/>
              <a:gd name="T54" fmla="*/ 264266 w 2125663"/>
              <a:gd name="T55" fmla="*/ 1196440 h 1811338"/>
              <a:gd name="T56" fmla="*/ 421225 w 2125663"/>
              <a:gd name="T57" fmla="*/ 1183048 h 1811338"/>
              <a:gd name="T58" fmla="*/ 433514 w 2125663"/>
              <a:gd name="T59" fmla="*/ 761303 h 1811338"/>
              <a:gd name="T60" fmla="*/ 391450 w 2125663"/>
              <a:gd name="T61" fmla="*/ 813630 h 1811338"/>
              <a:gd name="T62" fmla="*/ 379229 w 2125663"/>
              <a:gd name="T63" fmla="*/ 902075 h 1811338"/>
              <a:gd name="T64" fmla="*/ 414756 w 2125663"/>
              <a:gd name="T65" fmla="*/ 1016114 h 1811338"/>
              <a:gd name="T66" fmla="*/ 487516 w 2125663"/>
              <a:gd name="T67" fmla="*/ 1099439 h 1811338"/>
              <a:gd name="T68" fmla="*/ 567666 w 2125663"/>
              <a:gd name="T69" fmla="*/ 1135272 h 1811338"/>
              <a:gd name="T70" fmla="*/ 645542 w 2125663"/>
              <a:gd name="T71" fmla="*/ 1111099 h 1811338"/>
              <a:gd name="T72" fmla="*/ 722282 w 2125663"/>
              <a:gd name="T73" fmla="*/ 1035452 h 1811338"/>
              <a:gd name="T74" fmla="*/ 767757 w 2125663"/>
              <a:gd name="T75" fmla="*/ 926248 h 1811338"/>
              <a:gd name="T76" fmla="*/ 666290 w 2125663"/>
              <a:gd name="T77" fmla="*/ 863967 h 1811338"/>
              <a:gd name="T78" fmla="*/ 546918 w 2125663"/>
              <a:gd name="T79" fmla="*/ 832116 h 1811338"/>
              <a:gd name="T80" fmla="*/ 484389 w 2125663"/>
              <a:gd name="T81" fmla="*/ 790595 h 1811338"/>
              <a:gd name="T82" fmla="*/ 452273 w 2125663"/>
              <a:gd name="T83" fmla="*/ 760734 h 1811338"/>
              <a:gd name="T84" fmla="*/ 568234 w 2125663"/>
              <a:gd name="T85" fmla="*/ 587258 h 1811338"/>
              <a:gd name="T86" fmla="*/ 631616 w 2125663"/>
              <a:gd name="T87" fmla="*/ 594937 h 1811338"/>
              <a:gd name="T88" fmla="*/ 705513 w 2125663"/>
              <a:gd name="T89" fmla="*/ 631054 h 1811338"/>
              <a:gd name="T90" fmla="*/ 790210 w 2125663"/>
              <a:gd name="T91" fmla="*/ 732864 h 1811338"/>
              <a:gd name="T92" fmla="*/ 826306 w 2125663"/>
              <a:gd name="T93" fmla="*/ 873920 h 1811338"/>
              <a:gd name="T94" fmla="*/ 818064 w 2125663"/>
              <a:gd name="T95" fmla="*/ 959237 h 1811338"/>
              <a:gd name="T96" fmla="*/ 780831 w 2125663"/>
              <a:gd name="T97" fmla="*/ 1048534 h 1811338"/>
              <a:gd name="T98" fmla="*/ 687607 w 2125663"/>
              <a:gd name="T99" fmla="*/ 1148922 h 1811338"/>
              <a:gd name="T100" fmla="*/ 588983 w 2125663"/>
              <a:gd name="T101" fmla="*/ 1190727 h 1811338"/>
              <a:gd name="T102" fmla="*/ 525033 w 2125663"/>
              <a:gd name="T103" fmla="*/ 1182480 h 1811338"/>
              <a:gd name="T104" fmla="*/ 421293 w 2125663"/>
              <a:gd name="T105" fmla="*/ 1115081 h 1811338"/>
              <a:gd name="T106" fmla="*/ 345406 w 2125663"/>
              <a:gd name="T107" fmla="*/ 1002463 h 1811338"/>
              <a:gd name="T108" fmla="*/ 325511 w 2125663"/>
              <a:gd name="T109" fmla="*/ 929092 h 1811338"/>
              <a:gd name="T110" fmla="*/ 330627 w 2125663"/>
              <a:gd name="T111" fmla="*/ 813915 h 1811338"/>
              <a:gd name="T112" fmla="*/ 388324 w 2125663"/>
              <a:gd name="T113" fmla="*/ 686510 h 1811338"/>
              <a:gd name="T114" fmla="*/ 482400 w 2125663"/>
              <a:gd name="T115" fmla="*/ 608303 h 1811338"/>
              <a:gd name="T116" fmla="*/ 542939 w 2125663"/>
              <a:gd name="T117" fmla="*/ 589534 h 1811338"/>
              <a:gd name="T118" fmla="*/ 0 w 2125663"/>
              <a:gd name="T119" fmla="*/ 0 h 1811338"/>
              <a:gd name="T120" fmla="*/ 174993 w 2125663"/>
              <a:gd name="T121" fmla="*/ 1118883 h 1811338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2125663" h="1811338">
                <a:moveTo>
                  <a:pt x="470017" y="1320800"/>
                </a:moveTo>
                <a:lnTo>
                  <a:pt x="470335" y="1343069"/>
                </a:lnTo>
                <a:lnTo>
                  <a:pt x="471286" y="1364382"/>
                </a:lnTo>
                <a:lnTo>
                  <a:pt x="472238" y="1385696"/>
                </a:lnTo>
                <a:lnTo>
                  <a:pt x="473190" y="1406374"/>
                </a:lnTo>
                <a:lnTo>
                  <a:pt x="474459" y="1426415"/>
                </a:lnTo>
                <a:lnTo>
                  <a:pt x="476363" y="1446139"/>
                </a:lnTo>
                <a:lnTo>
                  <a:pt x="478267" y="1464908"/>
                </a:lnTo>
                <a:lnTo>
                  <a:pt x="480170" y="1483677"/>
                </a:lnTo>
                <a:lnTo>
                  <a:pt x="482074" y="1501491"/>
                </a:lnTo>
                <a:lnTo>
                  <a:pt x="484612" y="1518988"/>
                </a:lnTo>
                <a:lnTo>
                  <a:pt x="487468" y="1535530"/>
                </a:lnTo>
                <a:lnTo>
                  <a:pt x="490323" y="1552072"/>
                </a:lnTo>
                <a:lnTo>
                  <a:pt x="493179" y="1567660"/>
                </a:lnTo>
                <a:lnTo>
                  <a:pt x="496352" y="1582611"/>
                </a:lnTo>
                <a:lnTo>
                  <a:pt x="500159" y="1597563"/>
                </a:lnTo>
                <a:lnTo>
                  <a:pt x="503649" y="1611560"/>
                </a:lnTo>
                <a:lnTo>
                  <a:pt x="507774" y="1624921"/>
                </a:lnTo>
                <a:lnTo>
                  <a:pt x="511899" y="1637646"/>
                </a:lnTo>
                <a:lnTo>
                  <a:pt x="516341" y="1650052"/>
                </a:lnTo>
                <a:lnTo>
                  <a:pt x="520783" y="1661505"/>
                </a:lnTo>
                <a:lnTo>
                  <a:pt x="525859" y="1672639"/>
                </a:lnTo>
                <a:lnTo>
                  <a:pt x="530936" y="1683137"/>
                </a:lnTo>
                <a:lnTo>
                  <a:pt x="536329" y="1692998"/>
                </a:lnTo>
                <a:lnTo>
                  <a:pt x="541723" y="1702224"/>
                </a:lnTo>
                <a:lnTo>
                  <a:pt x="547752" y="1710813"/>
                </a:lnTo>
                <a:lnTo>
                  <a:pt x="553463" y="1718766"/>
                </a:lnTo>
                <a:lnTo>
                  <a:pt x="559808" y="1726083"/>
                </a:lnTo>
                <a:lnTo>
                  <a:pt x="566154" y="1732763"/>
                </a:lnTo>
                <a:lnTo>
                  <a:pt x="573134" y="1739125"/>
                </a:lnTo>
                <a:lnTo>
                  <a:pt x="580114" y="1744215"/>
                </a:lnTo>
                <a:lnTo>
                  <a:pt x="587412" y="1749305"/>
                </a:lnTo>
                <a:lnTo>
                  <a:pt x="594709" y="1753123"/>
                </a:lnTo>
                <a:lnTo>
                  <a:pt x="594709" y="1499901"/>
                </a:lnTo>
                <a:lnTo>
                  <a:pt x="591537" y="1499264"/>
                </a:lnTo>
                <a:lnTo>
                  <a:pt x="588047" y="1498310"/>
                </a:lnTo>
                <a:lnTo>
                  <a:pt x="584874" y="1497038"/>
                </a:lnTo>
                <a:lnTo>
                  <a:pt x="582018" y="1495765"/>
                </a:lnTo>
                <a:lnTo>
                  <a:pt x="579163" y="1494175"/>
                </a:lnTo>
                <a:lnTo>
                  <a:pt x="576307" y="1491948"/>
                </a:lnTo>
                <a:lnTo>
                  <a:pt x="573769" y="1489721"/>
                </a:lnTo>
                <a:lnTo>
                  <a:pt x="571548" y="1487494"/>
                </a:lnTo>
                <a:lnTo>
                  <a:pt x="569327" y="1484949"/>
                </a:lnTo>
                <a:lnTo>
                  <a:pt x="567106" y="1482404"/>
                </a:lnTo>
                <a:lnTo>
                  <a:pt x="565519" y="1479223"/>
                </a:lnTo>
                <a:lnTo>
                  <a:pt x="564250" y="1476360"/>
                </a:lnTo>
                <a:lnTo>
                  <a:pt x="563298" y="1473179"/>
                </a:lnTo>
                <a:lnTo>
                  <a:pt x="562347" y="1469998"/>
                </a:lnTo>
                <a:lnTo>
                  <a:pt x="562029" y="1466180"/>
                </a:lnTo>
                <a:lnTo>
                  <a:pt x="561712" y="1462999"/>
                </a:lnTo>
                <a:lnTo>
                  <a:pt x="561712" y="1425143"/>
                </a:lnTo>
                <a:lnTo>
                  <a:pt x="562029" y="1421007"/>
                </a:lnTo>
                <a:lnTo>
                  <a:pt x="562664" y="1417508"/>
                </a:lnTo>
                <a:lnTo>
                  <a:pt x="563616" y="1414009"/>
                </a:lnTo>
                <a:lnTo>
                  <a:pt x="564885" y="1410191"/>
                </a:lnTo>
                <a:lnTo>
                  <a:pt x="566154" y="1407010"/>
                </a:lnTo>
                <a:lnTo>
                  <a:pt x="568375" y="1403829"/>
                </a:lnTo>
                <a:lnTo>
                  <a:pt x="570596" y="1400966"/>
                </a:lnTo>
                <a:lnTo>
                  <a:pt x="572817" y="1398103"/>
                </a:lnTo>
                <a:lnTo>
                  <a:pt x="575673" y="1395558"/>
                </a:lnTo>
                <a:lnTo>
                  <a:pt x="578528" y="1393649"/>
                </a:lnTo>
                <a:lnTo>
                  <a:pt x="581701" y="1391741"/>
                </a:lnTo>
                <a:lnTo>
                  <a:pt x="584874" y="1390150"/>
                </a:lnTo>
                <a:lnTo>
                  <a:pt x="588364" y="1388878"/>
                </a:lnTo>
                <a:lnTo>
                  <a:pt x="592171" y="1387605"/>
                </a:lnTo>
                <a:lnTo>
                  <a:pt x="595979" y="1386969"/>
                </a:lnTo>
                <a:lnTo>
                  <a:pt x="599786" y="1386969"/>
                </a:lnTo>
                <a:lnTo>
                  <a:pt x="682597" y="1386969"/>
                </a:lnTo>
                <a:lnTo>
                  <a:pt x="686721" y="1386969"/>
                </a:lnTo>
                <a:lnTo>
                  <a:pt x="690529" y="1387605"/>
                </a:lnTo>
                <a:lnTo>
                  <a:pt x="694019" y="1388878"/>
                </a:lnTo>
                <a:lnTo>
                  <a:pt x="697826" y="1390150"/>
                </a:lnTo>
                <a:lnTo>
                  <a:pt x="700999" y="1391741"/>
                </a:lnTo>
                <a:lnTo>
                  <a:pt x="704172" y="1393649"/>
                </a:lnTo>
                <a:lnTo>
                  <a:pt x="707345" y="1395558"/>
                </a:lnTo>
                <a:lnTo>
                  <a:pt x="709883" y="1398103"/>
                </a:lnTo>
                <a:lnTo>
                  <a:pt x="712104" y="1400966"/>
                </a:lnTo>
                <a:lnTo>
                  <a:pt x="714325" y="1403829"/>
                </a:lnTo>
                <a:lnTo>
                  <a:pt x="716229" y="1407010"/>
                </a:lnTo>
                <a:lnTo>
                  <a:pt x="718132" y="1410191"/>
                </a:lnTo>
                <a:lnTo>
                  <a:pt x="719402" y="1414009"/>
                </a:lnTo>
                <a:lnTo>
                  <a:pt x="720353" y="1417508"/>
                </a:lnTo>
                <a:lnTo>
                  <a:pt x="720671" y="1421007"/>
                </a:lnTo>
                <a:lnTo>
                  <a:pt x="720988" y="1425143"/>
                </a:lnTo>
                <a:lnTo>
                  <a:pt x="720988" y="1462999"/>
                </a:lnTo>
                <a:lnTo>
                  <a:pt x="720988" y="1466180"/>
                </a:lnTo>
                <a:lnTo>
                  <a:pt x="720353" y="1469998"/>
                </a:lnTo>
                <a:lnTo>
                  <a:pt x="719719" y="1473179"/>
                </a:lnTo>
                <a:lnTo>
                  <a:pt x="718450" y="1476360"/>
                </a:lnTo>
                <a:lnTo>
                  <a:pt x="716863" y="1479223"/>
                </a:lnTo>
                <a:lnTo>
                  <a:pt x="715277" y="1482404"/>
                </a:lnTo>
                <a:lnTo>
                  <a:pt x="713373" y="1484949"/>
                </a:lnTo>
                <a:lnTo>
                  <a:pt x="711469" y="1487494"/>
                </a:lnTo>
                <a:lnTo>
                  <a:pt x="708931" y="1489721"/>
                </a:lnTo>
                <a:lnTo>
                  <a:pt x="706710" y="1491948"/>
                </a:lnTo>
                <a:lnTo>
                  <a:pt x="703537" y="1494175"/>
                </a:lnTo>
                <a:lnTo>
                  <a:pt x="700682" y="1495765"/>
                </a:lnTo>
                <a:lnTo>
                  <a:pt x="697826" y="1497038"/>
                </a:lnTo>
                <a:lnTo>
                  <a:pt x="694653" y="1498310"/>
                </a:lnTo>
                <a:lnTo>
                  <a:pt x="691163" y="1499264"/>
                </a:lnTo>
                <a:lnTo>
                  <a:pt x="687991" y="1499901"/>
                </a:lnTo>
                <a:lnTo>
                  <a:pt x="687991" y="1753123"/>
                </a:lnTo>
                <a:lnTo>
                  <a:pt x="695605" y="1749305"/>
                </a:lnTo>
                <a:lnTo>
                  <a:pt x="702586" y="1744215"/>
                </a:lnTo>
                <a:lnTo>
                  <a:pt x="709566" y="1739125"/>
                </a:lnTo>
                <a:lnTo>
                  <a:pt x="716229" y="1732763"/>
                </a:lnTo>
                <a:lnTo>
                  <a:pt x="722892" y="1726083"/>
                </a:lnTo>
                <a:lnTo>
                  <a:pt x="729237" y="1718766"/>
                </a:lnTo>
                <a:lnTo>
                  <a:pt x="734948" y="1710813"/>
                </a:lnTo>
                <a:lnTo>
                  <a:pt x="740977" y="1702224"/>
                </a:lnTo>
                <a:lnTo>
                  <a:pt x="746371" y="1692998"/>
                </a:lnTo>
                <a:lnTo>
                  <a:pt x="751447" y="1683137"/>
                </a:lnTo>
                <a:lnTo>
                  <a:pt x="756841" y="1672639"/>
                </a:lnTo>
                <a:lnTo>
                  <a:pt x="761600" y="1661505"/>
                </a:lnTo>
                <a:lnTo>
                  <a:pt x="766359" y="1650052"/>
                </a:lnTo>
                <a:lnTo>
                  <a:pt x="770801" y="1637646"/>
                </a:lnTo>
                <a:lnTo>
                  <a:pt x="774926" y="1624921"/>
                </a:lnTo>
                <a:lnTo>
                  <a:pt x="779051" y="1611560"/>
                </a:lnTo>
                <a:lnTo>
                  <a:pt x="782541" y="1597563"/>
                </a:lnTo>
                <a:lnTo>
                  <a:pt x="786031" y="1582611"/>
                </a:lnTo>
                <a:lnTo>
                  <a:pt x="789521" y="1567660"/>
                </a:lnTo>
                <a:lnTo>
                  <a:pt x="792377" y="1552072"/>
                </a:lnTo>
                <a:lnTo>
                  <a:pt x="795232" y="1535530"/>
                </a:lnTo>
                <a:lnTo>
                  <a:pt x="797770" y="1518988"/>
                </a:lnTo>
                <a:lnTo>
                  <a:pt x="800626" y="1501491"/>
                </a:lnTo>
                <a:lnTo>
                  <a:pt x="802530" y="1483677"/>
                </a:lnTo>
                <a:lnTo>
                  <a:pt x="804751" y="1464908"/>
                </a:lnTo>
                <a:lnTo>
                  <a:pt x="806337" y="1446139"/>
                </a:lnTo>
                <a:lnTo>
                  <a:pt x="807923" y="1426415"/>
                </a:lnTo>
                <a:lnTo>
                  <a:pt x="809193" y="1406374"/>
                </a:lnTo>
                <a:lnTo>
                  <a:pt x="810779" y="1385696"/>
                </a:lnTo>
                <a:lnTo>
                  <a:pt x="811731" y="1364382"/>
                </a:lnTo>
                <a:lnTo>
                  <a:pt x="812365" y="1343069"/>
                </a:lnTo>
                <a:lnTo>
                  <a:pt x="813000" y="1320800"/>
                </a:lnTo>
                <a:lnTo>
                  <a:pt x="840921" y="1322709"/>
                </a:lnTo>
                <a:lnTo>
                  <a:pt x="866621" y="1324300"/>
                </a:lnTo>
                <a:lnTo>
                  <a:pt x="909771" y="1327481"/>
                </a:lnTo>
                <a:lnTo>
                  <a:pt x="938644" y="1330026"/>
                </a:lnTo>
                <a:lnTo>
                  <a:pt x="948797" y="1330980"/>
                </a:lnTo>
                <a:lnTo>
                  <a:pt x="956729" y="1331298"/>
                </a:lnTo>
                <a:lnTo>
                  <a:pt x="964661" y="1331934"/>
                </a:lnTo>
                <a:lnTo>
                  <a:pt x="972593" y="1332889"/>
                </a:lnTo>
                <a:lnTo>
                  <a:pt x="980208" y="1334161"/>
                </a:lnTo>
                <a:lnTo>
                  <a:pt x="987823" y="1335752"/>
                </a:lnTo>
                <a:lnTo>
                  <a:pt x="995437" y="1337979"/>
                </a:lnTo>
                <a:lnTo>
                  <a:pt x="1002418" y="1340205"/>
                </a:lnTo>
                <a:lnTo>
                  <a:pt x="1009715" y="1343387"/>
                </a:lnTo>
                <a:lnTo>
                  <a:pt x="1016378" y="1346250"/>
                </a:lnTo>
                <a:lnTo>
                  <a:pt x="1023358" y="1349749"/>
                </a:lnTo>
                <a:lnTo>
                  <a:pt x="1030021" y="1353885"/>
                </a:lnTo>
                <a:lnTo>
                  <a:pt x="1036050" y="1357702"/>
                </a:lnTo>
                <a:lnTo>
                  <a:pt x="1042395" y="1361837"/>
                </a:lnTo>
                <a:lnTo>
                  <a:pt x="1048106" y="1366927"/>
                </a:lnTo>
                <a:lnTo>
                  <a:pt x="1053817" y="1371699"/>
                </a:lnTo>
                <a:lnTo>
                  <a:pt x="1059211" y="1377107"/>
                </a:lnTo>
                <a:lnTo>
                  <a:pt x="1064605" y="1382197"/>
                </a:lnTo>
                <a:lnTo>
                  <a:pt x="1069364" y="1388241"/>
                </a:lnTo>
                <a:lnTo>
                  <a:pt x="1073806" y="1393967"/>
                </a:lnTo>
                <a:lnTo>
                  <a:pt x="1078248" y="1400012"/>
                </a:lnTo>
                <a:lnTo>
                  <a:pt x="1082373" y="1406374"/>
                </a:lnTo>
                <a:lnTo>
                  <a:pt x="1085863" y="1413054"/>
                </a:lnTo>
                <a:lnTo>
                  <a:pt x="1089670" y="1419735"/>
                </a:lnTo>
                <a:lnTo>
                  <a:pt x="1092843" y="1426734"/>
                </a:lnTo>
                <a:lnTo>
                  <a:pt x="1095381" y="1433732"/>
                </a:lnTo>
                <a:lnTo>
                  <a:pt x="1097920" y="1441049"/>
                </a:lnTo>
                <a:lnTo>
                  <a:pt x="1100141" y="1448684"/>
                </a:lnTo>
                <a:lnTo>
                  <a:pt x="1101727" y="1456000"/>
                </a:lnTo>
                <a:lnTo>
                  <a:pt x="1103314" y="1463635"/>
                </a:lnTo>
                <a:lnTo>
                  <a:pt x="1104265" y="1471588"/>
                </a:lnTo>
                <a:lnTo>
                  <a:pt x="1104900" y="1479541"/>
                </a:lnTo>
                <a:lnTo>
                  <a:pt x="1104900" y="1487494"/>
                </a:lnTo>
                <a:lnTo>
                  <a:pt x="1104900" y="1686000"/>
                </a:lnTo>
                <a:lnTo>
                  <a:pt x="1104900" y="1690135"/>
                </a:lnTo>
                <a:lnTo>
                  <a:pt x="1104265" y="1693953"/>
                </a:lnTo>
                <a:lnTo>
                  <a:pt x="1103631" y="1697770"/>
                </a:lnTo>
                <a:lnTo>
                  <a:pt x="1102362" y="1701906"/>
                </a:lnTo>
                <a:lnTo>
                  <a:pt x="1101093" y="1705405"/>
                </a:lnTo>
                <a:lnTo>
                  <a:pt x="1099189" y="1709222"/>
                </a:lnTo>
                <a:lnTo>
                  <a:pt x="1096968" y="1713040"/>
                </a:lnTo>
                <a:lnTo>
                  <a:pt x="1094430" y="1716221"/>
                </a:lnTo>
                <a:lnTo>
                  <a:pt x="1091891" y="1719720"/>
                </a:lnTo>
                <a:lnTo>
                  <a:pt x="1089036" y="1722901"/>
                </a:lnTo>
                <a:lnTo>
                  <a:pt x="1085546" y="1726719"/>
                </a:lnTo>
                <a:lnTo>
                  <a:pt x="1082056" y="1729900"/>
                </a:lnTo>
                <a:lnTo>
                  <a:pt x="1078248" y="1732763"/>
                </a:lnTo>
                <a:lnTo>
                  <a:pt x="1074124" y="1736262"/>
                </a:lnTo>
                <a:lnTo>
                  <a:pt x="1069682" y="1739125"/>
                </a:lnTo>
                <a:lnTo>
                  <a:pt x="1065240" y="1741989"/>
                </a:lnTo>
                <a:lnTo>
                  <a:pt x="1055404" y="1748033"/>
                </a:lnTo>
                <a:lnTo>
                  <a:pt x="1044299" y="1753441"/>
                </a:lnTo>
                <a:lnTo>
                  <a:pt x="1032560" y="1758531"/>
                </a:lnTo>
                <a:lnTo>
                  <a:pt x="1019868" y="1763939"/>
                </a:lnTo>
                <a:lnTo>
                  <a:pt x="1005908" y="1768392"/>
                </a:lnTo>
                <a:lnTo>
                  <a:pt x="991630" y="1773164"/>
                </a:lnTo>
                <a:lnTo>
                  <a:pt x="976718" y="1777300"/>
                </a:lnTo>
                <a:lnTo>
                  <a:pt x="960854" y="1781117"/>
                </a:lnTo>
                <a:lnTo>
                  <a:pt x="944038" y="1784934"/>
                </a:lnTo>
                <a:lnTo>
                  <a:pt x="927222" y="1788434"/>
                </a:lnTo>
                <a:lnTo>
                  <a:pt x="909454" y="1791615"/>
                </a:lnTo>
                <a:lnTo>
                  <a:pt x="891369" y="1794796"/>
                </a:lnTo>
                <a:lnTo>
                  <a:pt x="872332" y="1797341"/>
                </a:lnTo>
                <a:lnTo>
                  <a:pt x="853295" y="1799886"/>
                </a:lnTo>
                <a:lnTo>
                  <a:pt x="833941" y="1801795"/>
                </a:lnTo>
                <a:lnTo>
                  <a:pt x="813952" y="1804022"/>
                </a:lnTo>
                <a:lnTo>
                  <a:pt x="793328" y="1805930"/>
                </a:lnTo>
                <a:lnTo>
                  <a:pt x="773022" y="1807203"/>
                </a:lnTo>
                <a:lnTo>
                  <a:pt x="752399" y="1808475"/>
                </a:lnTo>
                <a:lnTo>
                  <a:pt x="731458" y="1809748"/>
                </a:lnTo>
                <a:lnTo>
                  <a:pt x="710200" y="1810384"/>
                </a:lnTo>
                <a:lnTo>
                  <a:pt x="688942" y="1811020"/>
                </a:lnTo>
                <a:lnTo>
                  <a:pt x="667684" y="1811338"/>
                </a:lnTo>
                <a:lnTo>
                  <a:pt x="646427" y="1811338"/>
                </a:lnTo>
                <a:lnTo>
                  <a:pt x="625486" y="1811338"/>
                </a:lnTo>
                <a:lnTo>
                  <a:pt x="603911" y="1811020"/>
                </a:lnTo>
                <a:lnTo>
                  <a:pt x="582653" y="1810384"/>
                </a:lnTo>
                <a:lnTo>
                  <a:pt x="561395" y="1809748"/>
                </a:lnTo>
                <a:lnTo>
                  <a:pt x="540137" y="1808475"/>
                </a:lnTo>
                <a:lnTo>
                  <a:pt x="518879" y="1807203"/>
                </a:lnTo>
                <a:lnTo>
                  <a:pt x="498573" y="1805930"/>
                </a:lnTo>
                <a:lnTo>
                  <a:pt x="477632" y="1804022"/>
                </a:lnTo>
                <a:lnTo>
                  <a:pt x="457326" y="1801795"/>
                </a:lnTo>
                <a:lnTo>
                  <a:pt x="437337" y="1799886"/>
                </a:lnTo>
                <a:lnTo>
                  <a:pt x="417983" y="1797341"/>
                </a:lnTo>
                <a:lnTo>
                  <a:pt x="398629" y="1794796"/>
                </a:lnTo>
                <a:lnTo>
                  <a:pt x="379909" y="1791615"/>
                </a:lnTo>
                <a:lnTo>
                  <a:pt x="361824" y="1788434"/>
                </a:lnTo>
                <a:lnTo>
                  <a:pt x="344056" y="1784934"/>
                </a:lnTo>
                <a:lnTo>
                  <a:pt x="327240" y="1781117"/>
                </a:lnTo>
                <a:lnTo>
                  <a:pt x="310741" y="1777300"/>
                </a:lnTo>
                <a:lnTo>
                  <a:pt x="295195" y="1773164"/>
                </a:lnTo>
                <a:lnTo>
                  <a:pt x="280600" y="1768392"/>
                </a:lnTo>
                <a:lnTo>
                  <a:pt x="266322" y="1763939"/>
                </a:lnTo>
                <a:lnTo>
                  <a:pt x="252996" y="1758531"/>
                </a:lnTo>
                <a:lnTo>
                  <a:pt x="240622" y="1753441"/>
                </a:lnTo>
                <a:lnTo>
                  <a:pt x="229517" y="1748033"/>
                </a:lnTo>
                <a:lnTo>
                  <a:pt x="219047" y="1741989"/>
                </a:lnTo>
                <a:lnTo>
                  <a:pt x="214288" y="1739125"/>
                </a:lnTo>
                <a:lnTo>
                  <a:pt x="209846" y="1736262"/>
                </a:lnTo>
                <a:lnTo>
                  <a:pt x="205404" y="1732763"/>
                </a:lnTo>
                <a:lnTo>
                  <a:pt x="201596" y="1729900"/>
                </a:lnTo>
                <a:lnTo>
                  <a:pt x="198106" y="1726719"/>
                </a:lnTo>
                <a:lnTo>
                  <a:pt x="194299" y="1722901"/>
                </a:lnTo>
                <a:lnTo>
                  <a:pt x="191443" y="1719720"/>
                </a:lnTo>
                <a:lnTo>
                  <a:pt x="188588" y="1716221"/>
                </a:lnTo>
                <a:lnTo>
                  <a:pt x="186367" y="1713040"/>
                </a:lnTo>
                <a:lnTo>
                  <a:pt x="183828" y="1709222"/>
                </a:lnTo>
                <a:lnTo>
                  <a:pt x="181925" y="1705405"/>
                </a:lnTo>
                <a:lnTo>
                  <a:pt x="180338" y="1701906"/>
                </a:lnTo>
                <a:lnTo>
                  <a:pt x="179386" y="1697770"/>
                </a:lnTo>
                <a:lnTo>
                  <a:pt x="178435" y="1693953"/>
                </a:lnTo>
                <a:lnTo>
                  <a:pt x="177800" y="1690135"/>
                </a:lnTo>
                <a:lnTo>
                  <a:pt x="177800" y="1686000"/>
                </a:lnTo>
                <a:lnTo>
                  <a:pt x="177800" y="1487494"/>
                </a:lnTo>
                <a:lnTo>
                  <a:pt x="178117" y="1479541"/>
                </a:lnTo>
                <a:lnTo>
                  <a:pt x="178435" y="1471588"/>
                </a:lnTo>
                <a:lnTo>
                  <a:pt x="179386" y="1463635"/>
                </a:lnTo>
                <a:lnTo>
                  <a:pt x="180973" y="1456000"/>
                </a:lnTo>
                <a:lnTo>
                  <a:pt x="182559" y="1448684"/>
                </a:lnTo>
                <a:lnTo>
                  <a:pt x="184463" y="1441049"/>
                </a:lnTo>
                <a:lnTo>
                  <a:pt x="187318" y="1433732"/>
                </a:lnTo>
                <a:lnTo>
                  <a:pt x="190174" y="1426734"/>
                </a:lnTo>
                <a:lnTo>
                  <a:pt x="193030" y="1419735"/>
                </a:lnTo>
                <a:lnTo>
                  <a:pt x="196520" y="1413054"/>
                </a:lnTo>
                <a:lnTo>
                  <a:pt x="200327" y="1406374"/>
                </a:lnTo>
                <a:lnTo>
                  <a:pt x="204452" y="1400012"/>
                </a:lnTo>
                <a:lnTo>
                  <a:pt x="208576" y="1393967"/>
                </a:lnTo>
                <a:lnTo>
                  <a:pt x="213336" y="1388241"/>
                </a:lnTo>
                <a:lnTo>
                  <a:pt x="218095" y="1382197"/>
                </a:lnTo>
                <a:lnTo>
                  <a:pt x="223489" y="1377107"/>
                </a:lnTo>
                <a:lnTo>
                  <a:pt x="228883" y="1371699"/>
                </a:lnTo>
                <a:lnTo>
                  <a:pt x="234594" y="1366927"/>
                </a:lnTo>
                <a:lnTo>
                  <a:pt x="240305" y="1361837"/>
                </a:lnTo>
                <a:lnTo>
                  <a:pt x="246650" y="1357702"/>
                </a:lnTo>
                <a:lnTo>
                  <a:pt x="252679" y="1353885"/>
                </a:lnTo>
                <a:lnTo>
                  <a:pt x="259659" y="1349749"/>
                </a:lnTo>
                <a:lnTo>
                  <a:pt x="266005" y="1346250"/>
                </a:lnTo>
                <a:lnTo>
                  <a:pt x="272985" y="1343387"/>
                </a:lnTo>
                <a:lnTo>
                  <a:pt x="280282" y="1340205"/>
                </a:lnTo>
                <a:lnTo>
                  <a:pt x="287263" y="1337979"/>
                </a:lnTo>
                <a:lnTo>
                  <a:pt x="294877" y="1335752"/>
                </a:lnTo>
                <a:lnTo>
                  <a:pt x="302492" y="1334161"/>
                </a:lnTo>
                <a:lnTo>
                  <a:pt x="310107" y="1332889"/>
                </a:lnTo>
                <a:lnTo>
                  <a:pt x="318039" y="1331934"/>
                </a:lnTo>
                <a:lnTo>
                  <a:pt x="325971" y="1331298"/>
                </a:lnTo>
                <a:lnTo>
                  <a:pt x="333903" y="1330980"/>
                </a:lnTo>
                <a:lnTo>
                  <a:pt x="344056" y="1330026"/>
                </a:lnTo>
                <a:lnTo>
                  <a:pt x="372929" y="1327481"/>
                </a:lnTo>
                <a:lnTo>
                  <a:pt x="415762" y="1324300"/>
                </a:lnTo>
                <a:lnTo>
                  <a:pt x="441779" y="1322709"/>
                </a:lnTo>
                <a:lnTo>
                  <a:pt x="470017" y="1320800"/>
                </a:lnTo>
                <a:close/>
                <a:moveTo>
                  <a:pt x="1004887" y="995363"/>
                </a:moveTo>
                <a:lnTo>
                  <a:pt x="1176337" y="995363"/>
                </a:lnTo>
                <a:lnTo>
                  <a:pt x="1176337" y="1265238"/>
                </a:lnTo>
                <a:lnTo>
                  <a:pt x="1004887" y="1265238"/>
                </a:lnTo>
                <a:lnTo>
                  <a:pt x="1004887" y="995363"/>
                </a:lnTo>
                <a:close/>
                <a:moveTo>
                  <a:pt x="493561" y="847408"/>
                </a:moveTo>
                <a:lnTo>
                  <a:pt x="491024" y="847726"/>
                </a:lnTo>
                <a:lnTo>
                  <a:pt x="488804" y="848043"/>
                </a:lnTo>
                <a:lnTo>
                  <a:pt x="485950" y="848996"/>
                </a:lnTo>
                <a:lnTo>
                  <a:pt x="483730" y="849948"/>
                </a:lnTo>
                <a:lnTo>
                  <a:pt x="481510" y="851218"/>
                </a:lnTo>
                <a:lnTo>
                  <a:pt x="479290" y="852806"/>
                </a:lnTo>
                <a:lnTo>
                  <a:pt x="475167" y="856933"/>
                </a:lnTo>
                <a:lnTo>
                  <a:pt x="470727" y="861061"/>
                </a:lnTo>
                <a:lnTo>
                  <a:pt x="466604" y="865823"/>
                </a:lnTo>
                <a:lnTo>
                  <a:pt x="462482" y="871221"/>
                </a:lnTo>
                <a:lnTo>
                  <a:pt x="454553" y="882651"/>
                </a:lnTo>
                <a:lnTo>
                  <a:pt x="448527" y="890906"/>
                </a:lnTo>
                <a:lnTo>
                  <a:pt x="442819" y="899478"/>
                </a:lnTo>
                <a:lnTo>
                  <a:pt x="436793" y="908368"/>
                </a:lnTo>
                <a:lnTo>
                  <a:pt x="431402" y="917893"/>
                </a:lnTo>
                <a:lnTo>
                  <a:pt x="429499" y="926783"/>
                </a:lnTo>
                <a:lnTo>
                  <a:pt x="427596" y="935673"/>
                </a:lnTo>
                <a:lnTo>
                  <a:pt x="426010" y="945198"/>
                </a:lnTo>
                <a:lnTo>
                  <a:pt x="424742" y="954406"/>
                </a:lnTo>
                <a:lnTo>
                  <a:pt x="423790" y="963931"/>
                </a:lnTo>
                <a:lnTo>
                  <a:pt x="423156" y="973773"/>
                </a:lnTo>
                <a:lnTo>
                  <a:pt x="422839" y="982981"/>
                </a:lnTo>
                <a:lnTo>
                  <a:pt x="422839" y="992823"/>
                </a:lnTo>
                <a:lnTo>
                  <a:pt x="423156" y="1007111"/>
                </a:lnTo>
                <a:lnTo>
                  <a:pt x="424107" y="1020764"/>
                </a:lnTo>
                <a:lnTo>
                  <a:pt x="426010" y="1034099"/>
                </a:lnTo>
                <a:lnTo>
                  <a:pt x="428547" y="1047434"/>
                </a:lnTo>
                <a:lnTo>
                  <a:pt x="432036" y="1060769"/>
                </a:lnTo>
                <a:lnTo>
                  <a:pt x="435525" y="1073469"/>
                </a:lnTo>
                <a:lnTo>
                  <a:pt x="439965" y="1086169"/>
                </a:lnTo>
                <a:lnTo>
                  <a:pt x="445039" y="1098551"/>
                </a:lnTo>
                <a:lnTo>
                  <a:pt x="450430" y="1110934"/>
                </a:lnTo>
                <a:lnTo>
                  <a:pt x="456456" y="1122999"/>
                </a:lnTo>
                <a:lnTo>
                  <a:pt x="462799" y="1134429"/>
                </a:lnTo>
                <a:lnTo>
                  <a:pt x="469459" y="1145541"/>
                </a:lnTo>
                <a:lnTo>
                  <a:pt x="477070" y="1156019"/>
                </a:lnTo>
                <a:lnTo>
                  <a:pt x="484364" y="1166496"/>
                </a:lnTo>
                <a:lnTo>
                  <a:pt x="492293" y="1176656"/>
                </a:lnTo>
                <a:lnTo>
                  <a:pt x="500539" y="1186181"/>
                </a:lnTo>
                <a:lnTo>
                  <a:pt x="508784" y="1195389"/>
                </a:lnTo>
                <a:lnTo>
                  <a:pt x="517347" y="1204279"/>
                </a:lnTo>
                <a:lnTo>
                  <a:pt x="526227" y="1212216"/>
                </a:lnTo>
                <a:lnTo>
                  <a:pt x="535107" y="1220154"/>
                </a:lnTo>
                <a:lnTo>
                  <a:pt x="543987" y="1227456"/>
                </a:lnTo>
                <a:lnTo>
                  <a:pt x="553184" y="1234124"/>
                </a:lnTo>
                <a:lnTo>
                  <a:pt x="562381" y="1240474"/>
                </a:lnTo>
                <a:lnTo>
                  <a:pt x="571578" y="1245871"/>
                </a:lnTo>
                <a:lnTo>
                  <a:pt x="580775" y="1250951"/>
                </a:lnTo>
                <a:lnTo>
                  <a:pt x="589655" y="1255079"/>
                </a:lnTo>
                <a:lnTo>
                  <a:pt x="598853" y="1258889"/>
                </a:lnTo>
                <a:lnTo>
                  <a:pt x="607732" y="1262381"/>
                </a:lnTo>
                <a:lnTo>
                  <a:pt x="616612" y="1264604"/>
                </a:lnTo>
                <a:lnTo>
                  <a:pt x="624858" y="1266509"/>
                </a:lnTo>
                <a:lnTo>
                  <a:pt x="633421" y="1267461"/>
                </a:lnTo>
                <a:lnTo>
                  <a:pt x="641349" y="1267779"/>
                </a:lnTo>
                <a:lnTo>
                  <a:pt x="649595" y="1267461"/>
                </a:lnTo>
                <a:lnTo>
                  <a:pt x="657524" y="1266509"/>
                </a:lnTo>
                <a:lnTo>
                  <a:pt x="666404" y="1264604"/>
                </a:lnTo>
                <a:lnTo>
                  <a:pt x="674967" y="1262381"/>
                </a:lnTo>
                <a:lnTo>
                  <a:pt x="684164" y="1258889"/>
                </a:lnTo>
                <a:lnTo>
                  <a:pt x="692726" y="1255079"/>
                </a:lnTo>
                <a:lnTo>
                  <a:pt x="701924" y="1250951"/>
                </a:lnTo>
                <a:lnTo>
                  <a:pt x="711121" y="1245871"/>
                </a:lnTo>
                <a:lnTo>
                  <a:pt x="720318" y="1240474"/>
                </a:lnTo>
                <a:lnTo>
                  <a:pt x="729515" y="1234124"/>
                </a:lnTo>
                <a:lnTo>
                  <a:pt x="738395" y="1227456"/>
                </a:lnTo>
                <a:lnTo>
                  <a:pt x="747592" y="1220154"/>
                </a:lnTo>
                <a:lnTo>
                  <a:pt x="756472" y="1212216"/>
                </a:lnTo>
                <a:lnTo>
                  <a:pt x="765352" y="1204279"/>
                </a:lnTo>
                <a:lnTo>
                  <a:pt x="773915" y="1195389"/>
                </a:lnTo>
                <a:lnTo>
                  <a:pt x="782160" y="1186181"/>
                </a:lnTo>
                <a:lnTo>
                  <a:pt x="790406" y="1176656"/>
                </a:lnTo>
                <a:lnTo>
                  <a:pt x="798652" y="1166496"/>
                </a:lnTo>
                <a:lnTo>
                  <a:pt x="805946" y="1156019"/>
                </a:lnTo>
                <a:lnTo>
                  <a:pt x="813240" y="1145541"/>
                </a:lnTo>
                <a:lnTo>
                  <a:pt x="819900" y="1134429"/>
                </a:lnTo>
                <a:lnTo>
                  <a:pt x="826243" y="1122999"/>
                </a:lnTo>
                <a:lnTo>
                  <a:pt x="831952" y="1110934"/>
                </a:lnTo>
                <a:lnTo>
                  <a:pt x="837660" y="1098551"/>
                </a:lnTo>
                <a:lnTo>
                  <a:pt x="842417" y="1086169"/>
                </a:lnTo>
                <a:lnTo>
                  <a:pt x="847174" y="1073469"/>
                </a:lnTo>
                <a:lnTo>
                  <a:pt x="850980" y="1060769"/>
                </a:lnTo>
                <a:lnTo>
                  <a:pt x="853834" y="1047434"/>
                </a:lnTo>
                <a:lnTo>
                  <a:pt x="856689" y="1034099"/>
                </a:lnTo>
                <a:lnTo>
                  <a:pt x="858592" y="1020764"/>
                </a:lnTo>
                <a:lnTo>
                  <a:pt x="859543" y="1007111"/>
                </a:lnTo>
                <a:lnTo>
                  <a:pt x="860177" y="992823"/>
                </a:lnTo>
                <a:lnTo>
                  <a:pt x="859860" y="984886"/>
                </a:lnTo>
                <a:lnTo>
                  <a:pt x="859543" y="976313"/>
                </a:lnTo>
                <a:lnTo>
                  <a:pt x="837343" y="975361"/>
                </a:lnTo>
                <a:lnTo>
                  <a:pt x="814509" y="973773"/>
                </a:lnTo>
                <a:lnTo>
                  <a:pt x="791040" y="970916"/>
                </a:lnTo>
                <a:lnTo>
                  <a:pt x="767255" y="968058"/>
                </a:lnTo>
                <a:lnTo>
                  <a:pt x="743469" y="964566"/>
                </a:lnTo>
                <a:lnTo>
                  <a:pt x="719366" y="960438"/>
                </a:lnTo>
                <a:lnTo>
                  <a:pt x="695898" y="955041"/>
                </a:lnTo>
                <a:lnTo>
                  <a:pt x="684481" y="952501"/>
                </a:lnTo>
                <a:lnTo>
                  <a:pt x="673064" y="949643"/>
                </a:lnTo>
                <a:lnTo>
                  <a:pt x="661964" y="946468"/>
                </a:lnTo>
                <a:lnTo>
                  <a:pt x="651181" y="943293"/>
                </a:lnTo>
                <a:lnTo>
                  <a:pt x="640398" y="940118"/>
                </a:lnTo>
                <a:lnTo>
                  <a:pt x="629932" y="936308"/>
                </a:lnTo>
                <a:lnTo>
                  <a:pt x="620101" y="932816"/>
                </a:lnTo>
                <a:lnTo>
                  <a:pt x="610270" y="929006"/>
                </a:lnTo>
                <a:lnTo>
                  <a:pt x="601073" y="924878"/>
                </a:lnTo>
                <a:lnTo>
                  <a:pt x="592510" y="921068"/>
                </a:lnTo>
                <a:lnTo>
                  <a:pt x="583947" y="916941"/>
                </a:lnTo>
                <a:lnTo>
                  <a:pt x="576018" y="912178"/>
                </a:lnTo>
                <a:lnTo>
                  <a:pt x="568724" y="907733"/>
                </a:lnTo>
                <a:lnTo>
                  <a:pt x="561747" y="903288"/>
                </a:lnTo>
                <a:lnTo>
                  <a:pt x="555404" y="898208"/>
                </a:lnTo>
                <a:lnTo>
                  <a:pt x="550013" y="893128"/>
                </a:lnTo>
                <a:lnTo>
                  <a:pt x="544938" y="887731"/>
                </a:lnTo>
                <a:lnTo>
                  <a:pt x="540498" y="882651"/>
                </a:lnTo>
                <a:lnTo>
                  <a:pt x="536376" y="876936"/>
                </a:lnTo>
                <a:lnTo>
                  <a:pt x="532253" y="872173"/>
                </a:lnTo>
                <a:lnTo>
                  <a:pt x="528447" y="867728"/>
                </a:lnTo>
                <a:lnTo>
                  <a:pt x="524641" y="863601"/>
                </a:lnTo>
                <a:lnTo>
                  <a:pt x="520836" y="860426"/>
                </a:lnTo>
                <a:lnTo>
                  <a:pt x="517347" y="857251"/>
                </a:lnTo>
                <a:lnTo>
                  <a:pt x="514176" y="854393"/>
                </a:lnTo>
                <a:lnTo>
                  <a:pt x="511004" y="852488"/>
                </a:lnTo>
                <a:lnTo>
                  <a:pt x="507833" y="850583"/>
                </a:lnTo>
                <a:lnTo>
                  <a:pt x="504661" y="849313"/>
                </a:lnTo>
                <a:lnTo>
                  <a:pt x="501807" y="848361"/>
                </a:lnTo>
                <a:lnTo>
                  <a:pt x="499270" y="847726"/>
                </a:lnTo>
                <a:lnTo>
                  <a:pt x="496099" y="847408"/>
                </a:lnTo>
                <a:lnTo>
                  <a:pt x="493561" y="847408"/>
                </a:lnTo>
                <a:close/>
                <a:moveTo>
                  <a:pt x="1304925" y="828675"/>
                </a:moveTo>
                <a:lnTo>
                  <a:pt x="1476375" y="828675"/>
                </a:lnTo>
                <a:lnTo>
                  <a:pt x="1476375" y="1252538"/>
                </a:lnTo>
                <a:lnTo>
                  <a:pt x="1304925" y="1252538"/>
                </a:lnTo>
                <a:lnTo>
                  <a:pt x="1304925" y="828675"/>
                </a:lnTo>
                <a:close/>
                <a:moveTo>
                  <a:pt x="634055" y="655638"/>
                </a:moveTo>
                <a:lnTo>
                  <a:pt x="641349" y="655638"/>
                </a:lnTo>
                <a:lnTo>
                  <a:pt x="648644" y="655638"/>
                </a:lnTo>
                <a:lnTo>
                  <a:pt x="655938" y="655956"/>
                </a:lnTo>
                <a:lnTo>
                  <a:pt x="662915" y="656591"/>
                </a:lnTo>
                <a:lnTo>
                  <a:pt x="669892" y="657226"/>
                </a:lnTo>
                <a:lnTo>
                  <a:pt x="677187" y="658178"/>
                </a:lnTo>
                <a:lnTo>
                  <a:pt x="684164" y="659766"/>
                </a:lnTo>
                <a:lnTo>
                  <a:pt x="691141" y="661036"/>
                </a:lnTo>
                <a:lnTo>
                  <a:pt x="698118" y="662623"/>
                </a:lnTo>
                <a:lnTo>
                  <a:pt x="704778" y="664211"/>
                </a:lnTo>
                <a:lnTo>
                  <a:pt x="711438" y="666433"/>
                </a:lnTo>
                <a:lnTo>
                  <a:pt x="718415" y="668338"/>
                </a:lnTo>
                <a:lnTo>
                  <a:pt x="724758" y="670878"/>
                </a:lnTo>
                <a:lnTo>
                  <a:pt x="731418" y="673418"/>
                </a:lnTo>
                <a:lnTo>
                  <a:pt x="737761" y="676276"/>
                </a:lnTo>
                <a:lnTo>
                  <a:pt x="744421" y="679133"/>
                </a:lnTo>
                <a:lnTo>
                  <a:pt x="750446" y="682308"/>
                </a:lnTo>
                <a:lnTo>
                  <a:pt x="763132" y="688976"/>
                </a:lnTo>
                <a:lnTo>
                  <a:pt x="775500" y="696596"/>
                </a:lnTo>
                <a:lnTo>
                  <a:pt x="787235" y="704533"/>
                </a:lnTo>
                <a:lnTo>
                  <a:pt x="798652" y="713423"/>
                </a:lnTo>
                <a:lnTo>
                  <a:pt x="809435" y="722631"/>
                </a:lnTo>
                <a:lnTo>
                  <a:pt x="819900" y="732791"/>
                </a:lnTo>
                <a:lnTo>
                  <a:pt x="830049" y="743586"/>
                </a:lnTo>
                <a:lnTo>
                  <a:pt x="839880" y="754698"/>
                </a:lnTo>
                <a:lnTo>
                  <a:pt x="849394" y="766446"/>
                </a:lnTo>
                <a:lnTo>
                  <a:pt x="858274" y="778511"/>
                </a:lnTo>
                <a:lnTo>
                  <a:pt x="866520" y="791211"/>
                </a:lnTo>
                <a:lnTo>
                  <a:pt x="874449" y="804546"/>
                </a:lnTo>
                <a:lnTo>
                  <a:pt x="881743" y="818198"/>
                </a:lnTo>
                <a:lnTo>
                  <a:pt x="888403" y="832168"/>
                </a:lnTo>
                <a:lnTo>
                  <a:pt x="894746" y="847091"/>
                </a:lnTo>
                <a:lnTo>
                  <a:pt x="900137" y="861696"/>
                </a:lnTo>
                <a:lnTo>
                  <a:pt x="905529" y="876936"/>
                </a:lnTo>
                <a:lnTo>
                  <a:pt x="909651" y="892811"/>
                </a:lnTo>
                <a:lnTo>
                  <a:pt x="913457" y="908686"/>
                </a:lnTo>
                <a:lnTo>
                  <a:pt x="916946" y="924878"/>
                </a:lnTo>
                <a:lnTo>
                  <a:pt x="919166" y="941706"/>
                </a:lnTo>
                <a:lnTo>
                  <a:pt x="921068" y="958533"/>
                </a:lnTo>
                <a:lnTo>
                  <a:pt x="922020" y="975678"/>
                </a:lnTo>
                <a:lnTo>
                  <a:pt x="922337" y="992823"/>
                </a:lnTo>
                <a:lnTo>
                  <a:pt x="922337" y="1002031"/>
                </a:lnTo>
                <a:lnTo>
                  <a:pt x="922020" y="1010921"/>
                </a:lnTo>
                <a:lnTo>
                  <a:pt x="921386" y="1019811"/>
                </a:lnTo>
                <a:lnTo>
                  <a:pt x="920434" y="1028384"/>
                </a:lnTo>
                <a:lnTo>
                  <a:pt x="919483" y="1037274"/>
                </a:lnTo>
                <a:lnTo>
                  <a:pt x="918214" y="1045846"/>
                </a:lnTo>
                <a:lnTo>
                  <a:pt x="916628" y="1054419"/>
                </a:lnTo>
                <a:lnTo>
                  <a:pt x="915043" y="1062674"/>
                </a:lnTo>
                <a:lnTo>
                  <a:pt x="912823" y="1070929"/>
                </a:lnTo>
                <a:lnTo>
                  <a:pt x="910603" y="1079501"/>
                </a:lnTo>
                <a:lnTo>
                  <a:pt x="908383" y="1087756"/>
                </a:lnTo>
                <a:lnTo>
                  <a:pt x="906163" y="1095694"/>
                </a:lnTo>
                <a:lnTo>
                  <a:pt x="903309" y="1103631"/>
                </a:lnTo>
                <a:lnTo>
                  <a:pt x="900137" y="1111569"/>
                </a:lnTo>
                <a:lnTo>
                  <a:pt x="897283" y="1119189"/>
                </a:lnTo>
                <a:lnTo>
                  <a:pt x="894111" y="1126809"/>
                </a:lnTo>
                <a:lnTo>
                  <a:pt x="887134" y="1141731"/>
                </a:lnTo>
                <a:lnTo>
                  <a:pt x="879523" y="1156336"/>
                </a:lnTo>
                <a:lnTo>
                  <a:pt x="871277" y="1170624"/>
                </a:lnTo>
                <a:lnTo>
                  <a:pt x="862714" y="1184276"/>
                </a:lnTo>
                <a:lnTo>
                  <a:pt x="853517" y="1197611"/>
                </a:lnTo>
                <a:lnTo>
                  <a:pt x="843686" y="1209994"/>
                </a:lnTo>
                <a:lnTo>
                  <a:pt x="833854" y="1222376"/>
                </a:lnTo>
                <a:lnTo>
                  <a:pt x="823389" y="1233806"/>
                </a:lnTo>
                <a:lnTo>
                  <a:pt x="812606" y="1244919"/>
                </a:lnTo>
                <a:lnTo>
                  <a:pt x="801823" y="1255396"/>
                </a:lnTo>
                <a:lnTo>
                  <a:pt x="790406" y="1265239"/>
                </a:lnTo>
                <a:lnTo>
                  <a:pt x="778989" y="1274446"/>
                </a:lnTo>
                <a:lnTo>
                  <a:pt x="767255" y="1282701"/>
                </a:lnTo>
                <a:lnTo>
                  <a:pt x="755521" y="1290956"/>
                </a:lnTo>
                <a:lnTo>
                  <a:pt x="743786" y="1298259"/>
                </a:lnTo>
                <a:lnTo>
                  <a:pt x="732052" y="1304609"/>
                </a:lnTo>
                <a:lnTo>
                  <a:pt x="720318" y="1310641"/>
                </a:lnTo>
                <a:lnTo>
                  <a:pt x="708584" y="1315721"/>
                </a:lnTo>
                <a:lnTo>
                  <a:pt x="696849" y="1320166"/>
                </a:lnTo>
                <a:lnTo>
                  <a:pt x="685432" y="1323659"/>
                </a:lnTo>
                <a:lnTo>
                  <a:pt x="674015" y="1326516"/>
                </a:lnTo>
                <a:lnTo>
                  <a:pt x="662915" y="1328421"/>
                </a:lnTo>
                <a:lnTo>
                  <a:pt x="657207" y="1329374"/>
                </a:lnTo>
                <a:lnTo>
                  <a:pt x="652132" y="1329691"/>
                </a:lnTo>
                <a:lnTo>
                  <a:pt x="646424" y="1330009"/>
                </a:lnTo>
                <a:lnTo>
                  <a:pt x="641349" y="1330326"/>
                </a:lnTo>
                <a:lnTo>
                  <a:pt x="635958" y="1330009"/>
                </a:lnTo>
                <a:lnTo>
                  <a:pt x="630884" y="1329691"/>
                </a:lnTo>
                <a:lnTo>
                  <a:pt x="625492" y="1329374"/>
                </a:lnTo>
                <a:lnTo>
                  <a:pt x="620101" y="1328421"/>
                </a:lnTo>
                <a:lnTo>
                  <a:pt x="609001" y="1326516"/>
                </a:lnTo>
                <a:lnTo>
                  <a:pt x="597584" y="1323659"/>
                </a:lnTo>
                <a:lnTo>
                  <a:pt x="585850" y="1320166"/>
                </a:lnTo>
                <a:lnTo>
                  <a:pt x="574433" y="1315721"/>
                </a:lnTo>
                <a:lnTo>
                  <a:pt x="562698" y="1310641"/>
                </a:lnTo>
                <a:lnTo>
                  <a:pt x="550647" y="1304609"/>
                </a:lnTo>
                <a:lnTo>
                  <a:pt x="538913" y="1298259"/>
                </a:lnTo>
                <a:lnTo>
                  <a:pt x="527179" y="1290956"/>
                </a:lnTo>
                <a:lnTo>
                  <a:pt x="515444" y="1282701"/>
                </a:lnTo>
                <a:lnTo>
                  <a:pt x="503710" y="1274446"/>
                </a:lnTo>
                <a:lnTo>
                  <a:pt x="492293" y="1265239"/>
                </a:lnTo>
                <a:lnTo>
                  <a:pt x="481193" y="1255396"/>
                </a:lnTo>
                <a:lnTo>
                  <a:pt x="470093" y="1244919"/>
                </a:lnTo>
                <a:lnTo>
                  <a:pt x="459310" y="1233806"/>
                </a:lnTo>
                <a:lnTo>
                  <a:pt x="448845" y="1222376"/>
                </a:lnTo>
                <a:lnTo>
                  <a:pt x="438696" y="1209994"/>
                </a:lnTo>
                <a:lnTo>
                  <a:pt x="429499" y="1197611"/>
                </a:lnTo>
                <a:lnTo>
                  <a:pt x="419985" y="1184276"/>
                </a:lnTo>
                <a:lnTo>
                  <a:pt x="411422" y="1170624"/>
                </a:lnTo>
                <a:lnTo>
                  <a:pt x="403176" y="1156336"/>
                </a:lnTo>
                <a:lnTo>
                  <a:pt x="395565" y="1141731"/>
                </a:lnTo>
                <a:lnTo>
                  <a:pt x="388588" y="1126809"/>
                </a:lnTo>
                <a:lnTo>
                  <a:pt x="385416" y="1119189"/>
                </a:lnTo>
                <a:lnTo>
                  <a:pt x="382245" y="1111569"/>
                </a:lnTo>
                <a:lnTo>
                  <a:pt x="379390" y="1103631"/>
                </a:lnTo>
                <a:lnTo>
                  <a:pt x="376853" y="1095694"/>
                </a:lnTo>
                <a:lnTo>
                  <a:pt x="374316" y="1087756"/>
                </a:lnTo>
                <a:lnTo>
                  <a:pt x="372096" y="1079501"/>
                </a:lnTo>
                <a:lnTo>
                  <a:pt x="369559" y="1070929"/>
                </a:lnTo>
                <a:lnTo>
                  <a:pt x="367656" y="1062674"/>
                </a:lnTo>
                <a:lnTo>
                  <a:pt x="366071" y="1054419"/>
                </a:lnTo>
                <a:lnTo>
                  <a:pt x="364485" y="1045846"/>
                </a:lnTo>
                <a:lnTo>
                  <a:pt x="363216" y="1037274"/>
                </a:lnTo>
                <a:lnTo>
                  <a:pt x="362265" y="1028384"/>
                </a:lnTo>
                <a:lnTo>
                  <a:pt x="361313" y="1019811"/>
                </a:lnTo>
                <a:lnTo>
                  <a:pt x="360996" y="1010921"/>
                </a:lnTo>
                <a:lnTo>
                  <a:pt x="360362" y="1002031"/>
                </a:lnTo>
                <a:lnTo>
                  <a:pt x="360362" y="992823"/>
                </a:lnTo>
                <a:lnTo>
                  <a:pt x="360679" y="975678"/>
                </a:lnTo>
                <a:lnTo>
                  <a:pt x="361948" y="958533"/>
                </a:lnTo>
                <a:lnTo>
                  <a:pt x="363533" y="941706"/>
                </a:lnTo>
                <a:lnTo>
                  <a:pt x="366071" y="924878"/>
                </a:lnTo>
                <a:lnTo>
                  <a:pt x="368925" y="908686"/>
                </a:lnTo>
                <a:lnTo>
                  <a:pt x="373048" y="892811"/>
                </a:lnTo>
                <a:lnTo>
                  <a:pt x="377171" y="876936"/>
                </a:lnTo>
                <a:lnTo>
                  <a:pt x="382245" y="861696"/>
                </a:lnTo>
                <a:lnTo>
                  <a:pt x="387953" y="847091"/>
                </a:lnTo>
                <a:lnTo>
                  <a:pt x="393979" y="832168"/>
                </a:lnTo>
                <a:lnTo>
                  <a:pt x="400956" y="818198"/>
                </a:lnTo>
                <a:lnTo>
                  <a:pt x="408568" y="804546"/>
                </a:lnTo>
                <a:lnTo>
                  <a:pt x="416179" y="791211"/>
                </a:lnTo>
                <a:lnTo>
                  <a:pt x="424425" y="778511"/>
                </a:lnTo>
                <a:lnTo>
                  <a:pt x="433305" y="766446"/>
                </a:lnTo>
                <a:lnTo>
                  <a:pt x="442819" y="754698"/>
                </a:lnTo>
                <a:lnTo>
                  <a:pt x="452650" y="743586"/>
                </a:lnTo>
                <a:lnTo>
                  <a:pt x="462482" y="732791"/>
                </a:lnTo>
                <a:lnTo>
                  <a:pt x="473264" y="722631"/>
                </a:lnTo>
                <a:lnTo>
                  <a:pt x="484047" y="713423"/>
                </a:lnTo>
                <a:lnTo>
                  <a:pt x="495464" y="704533"/>
                </a:lnTo>
                <a:lnTo>
                  <a:pt x="507516" y="696596"/>
                </a:lnTo>
                <a:lnTo>
                  <a:pt x="519567" y="688976"/>
                </a:lnTo>
                <a:lnTo>
                  <a:pt x="531936" y="682308"/>
                </a:lnTo>
                <a:lnTo>
                  <a:pt x="538278" y="679133"/>
                </a:lnTo>
                <a:lnTo>
                  <a:pt x="544938" y="676276"/>
                </a:lnTo>
                <a:lnTo>
                  <a:pt x="551281" y="673418"/>
                </a:lnTo>
                <a:lnTo>
                  <a:pt x="557941" y="670878"/>
                </a:lnTo>
                <a:lnTo>
                  <a:pt x="564284" y="668338"/>
                </a:lnTo>
                <a:lnTo>
                  <a:pt x="571261" y="666433"/>
                </a:lnTo>
                <a:lnTo>
                  <a:pt x="577921" y="664211"/>
                </a:lnTo>
                <a:lnTo>
                  <a:pt x="584898" y="662623"/>
                </a:lnTo>
                <a:lnTo>
                  <a:pt x="591875" y="661036"/>
                </a:lnTo>
                <a:lnTo>
                  <a:pt x="598535" y="659766"/>
                </a:lnTo>
                <a:lnTo>
                  <a:pt x="605830" y="658178"/>
                </a:lnTo>
                <a:lnTo>
                  <a:pt x="612490" y="657226"/>
                </a:lnTo>
                <a:lnTo>
                  <a:pt x="619784" y="656591"/>
                </a:lnTo>
                <a:lnTo>
                  <a:pt x="627078" y="655956"/>
                </a:lnTo>
                <a:lnTo>
                  <a:pt x="634055" y="655638"/>
                </a:lnTo>
                <a:close/>
                <a:moveTo>
                  <a:pt x="1604962" y="463550"/>
                </a:moveTo>
                <a:lnTo>
                  <a:pt x="1776412" y="463550"/>
                </a:lnTo>
                <a:lnTo>
                  <a:pt x="1776412" y="1252538"/>
                </a:lnTo>
                <a:lnTo>
                  <a:pt x="1604962" y="1252538"/>
                </a:lnTo>
                <a:lnTo>
                  <a:pt x="1604962" y="463550"/>
                </a:lnTo>
                <a:close/>
                <a:moveTo>
                  <a:pt x="0" y="0"/>
                </a:moveTo>
                <a:lnTo>
                  <a:pt x="2125663" y="0"/>
                </a:lnTo>
                <a:lnTo>
                  <a:pt x="2125663" y="171553"/>
                </a:lnTo>
                <a:lnTo>
                  <a:pt x="2039621" y="171553"/>
                </a:lnTo>
                <a:lnTo>
                  <a:pt x="2039621" y="1577975"/>
                </a:lnTo>
                <a:lnTo>
                  <a:pt x="1252220" y="1577975"/>
                </a:lnTo>
                <a:lnTo>
                  <a:pt x="1252220" y="1449310"/>
                </a:lnTo>
                <a:lnTo>
                  <a:pt x="1911033" y="1449310"/>
                </a:lnTo>
                <a:lnTo>
                  <a:pt x="1911033" y="171553"/>
                </a:lnTo>
                <a:lnTo>
                  <a:pt x="195263" y="171553"/>
                </a:lnTo>
                <a:lnTo>
                  <a:pt x="195263" y="1249164"/>
                </a:lnTo>
                <a:lnTo>
                  <a:pt x="66675" y="1249164"/>
                </a:lnTo>
                <a:lnTo>
                  <a:pt x="66675" y="171553"/>
                </a:lnTo>
                <a:lnTo>
                  <a:pt x="0" y="171553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  <p:sp>
        <p:nvSpPr>
          <p:cNvPr id="49" name="矩形 48"/>
          <p:cNvSpPr/>
          <p:nvPr/>
        </p:nvSpPr>
        <p:spPr>
          <a:xfrm flipV="1">
            <a:off x="913011" y="858085"/>
            <a:ext cx="11282162" cy="457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32" name="图片 31" descr="7072Gi正面.bmp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811519" y="118386"/>
            <a:ext cx="976294" cy="700835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1577"/>
          <a:stretch>
            <a:fillRect/>
          </a:stretch>
        </p:blipFill>
        <p:spPr>
          <a:xfrm>
            <a:off x="9193499" y="44624"/>
            <a:ext cx="1494427" cy="549748"/>
          </a:xfrm>
          <a:prstGeom prst="rect">
            <a:avLst/>
          </a:prstGeom>
        </p:spPr>
      </p:pic>
      <p:sp>
        <p:nvSpPr>
          <p:cNvPr id="34" name="文本框 33"/>
          <p:cNvSpPr txBox="1"/>
          <p:nvPr/>
        </p:nvSpPr>
        <p:spPr>
          <a:xfrm>
            <a:off x="9118266" y="589524"/>
            <a:ext cx="1685077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1300" dirty="0"/>
              <a:t>嵌入式一体化触摸屏</a:t>
            </a:r>
          </a:p>
        </p:txBody>
      </p:sp>
      <p:sp>
        <p:nvSpPr>
          <p:cNvPr id="35" name="矩形 34"/>
          <p:cNvSpPr/>
          <p:nvPr/>
        </p:nvSpPr>
        <p:spPr>
          <a:xfrm>
            <a:off x="10811519" y="109870"/>
            <a:ext cx="976294" cy="695338"/>
          </a:xfrm>
          <a:prstGeom prst="rect">
            <a:avLst/>
          </a:prstGeom>
          <a:noFill/>
          <a:ln w="12700">
            <a:solidFill>
              <a:srgbClr val="2F5EB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grpSp>
        <p:nvGrpSpPr>
          <p:cNvPr id="37" name="组合 36"/>
          <p:cNvGrpSpPr/>
          <p:nvPr/>
        </p:nvGrpSpPr>
        <p:grpSpPr>
          <a:xfrm>
            <a:off x="841003" y="971301"/>
            <a:ext cx="3528392" cy="657499"/>
            <a:chOff x="913011" y="1556792"/>
            <a:chExt cx="3528392" cy="657499"/>
          </a:xfrm>
        </p:grpSpPr>
        <p:sp>
          <p:nvSpPr>
            <p:cNvPr id="44" name="TextBox 7"/>
            <p:cNvSpPr>
              <a:spLocks noChangeArrowheads="1"/>
            </p:cNvSpPr>
            <p:nvPr/>
          </p:nvSpPr>
          <p:spPr bwMode="auto">
            <a:xfrm>
              <a:off x="1777107" y="1731653"/>
              <a:ext cx="2578146" cy="27699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r>
                <a:rPr lang="zh-CN" altLang="en-US" b="1" dirty="0" smtClean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功能实现</a:t>
              </a:r>
              <a:endParaRPr lang="zh-CN" altLang="zh-CN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5" name="圆角矩形 44"/>
            <p:cNvSpPr/>
            <p:nvPr/>
          </p:nvSpPr>
          <p:spPr>
            <a:xfrm>
              <a:off x="1215185" y="1652019"/>
              <a:ext cx="3226218" cy="467045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rgbClr val="2F5EB0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srgbClr val="2F5EB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46" name="组合 45"/>
            <p:cNvGrpSpPr/>
            <p:nvPr/>
          </p:nvGrpSpPr>
          <p:grpSpPr>
            <a:xfrm>
              <a:off x="913011" y="1556792"/>
              <a:ext cx="657499" cy="657499"/>
              <a:chOff x="6961683" y="1619373"/>
              <a:chExt cx="657499" cy="657499"/>
            </a:xfrm>
          </p:grpSpPr>
          <p:sp>
            <p:nvSpPr>
              <p:cNvPr id="47" name="椭圆 46"/>
              <p:cNvSpPr/>
              <p:nvPr/>
            </p:nvSpPr>
            <p:spPr>
              <a:xfrm>
                <a:off x="6961683" y="1619373"/>
                <a:ext cx="657499" cy="657499"/>
              </a:xfrm>
              <a:prstGeom prst="ellipse">
                <a:avLst/>
              </a:prstGeom>
              <a:solidFill>
                <a:srgbClr val="2F5EB0"/>
              </a:solidFill>
              <a:ln w="28575"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>
                  <a:solidFill>
                    <a:srgbClr val="2F5EB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grpSp>
            <p:nvGrpSpPr>
              <p:cNvPr id="48" name="组合 47"/>
              <p:cNvGrpSpPr/>
              <p:nvPr/>
            </p:nvGrpSpPr>
            <p:grpSpPr>
              <a:xfrm>
                <a:off x="7144192" y="1817619"/>
                <a:ext cx="357058" cy="261006"/>
                <a:chOff x="7599343" y="3871727"/>
                <a:chExt cx="790674" cy="577975"/>
              </a:xfrm>
              <a:solidFill>
                <a:schemeClr val="bg1"/>
              </a:solidFill>
              <a:effectLst/>
            </p:grpSpPr>
            <p:sp>
              <p:nvSpPr>
                <p:cNvPr id="50" name="任意多边形 85"/>
                <p:cNvSpPr>
                  <a:spLocks noChangeArrowheads="1"/>
                </p:cNvSpPr>
                <p:nvPr/>
              </p:nvSpPr>
              <p:spPr bwMode="auto">
                <a:xfrm>
                  <a:off x="7622726" y="3973484"/>
                  <a:ext cx="628785" cy="476218"/>
                </a:xfrm>
                <a:custGeom>
                  <a:avLst/>
                  <a:gdLst>
                    <a:gd name="T0" fmla="*/ 96105 w 628567"/>
                    <a:gd name="T1" fmla="*/ 192304 h 476598"/>
                    <a:gd name="T2" fmla="*/ 96105 w 628567"/>
                    <a:gd name="T3" fmla="*/ 476598 h 476598"/>
                    <a:gd name="T4" fmla="*/ 0 w 628567"/>
                    <a:gd name="T5" fmla="*/ 476598 h 476598"/>
                    <a:gd name="T6" fmla="*/ 0 w 628567"/>
                    <a:gd name="T7" fmla="*/ 267440 h 476598"/>
                    <a:gd name="T8" fmla="*/ 451079 w 628567"/>
                    <a:gd name="T9" fmla="*/ 149738 h 476598"/>
                    <a:gd name="T10" fmla="*/ 451079 w 628567"/>
                    <a:gd name="T11" fmla="*/ 476598 h 476598"/>
                    <a:gd name="T12" fmla="*/ 354974 w 628567"/>
                    <a:gd name="T13" fmla="*/ 476598 h 476598"/>
                    <a:gd name="T14" fmla="*/ 354974 w 628567"/>
                    <a:gd name="T15" fmla="*/ 196833 h 476598"/>
                    <a:gd name="T16" fmla="*/ 357633 w 628567"/>
                    <a:gd name="T17" fmla="*/ 200277 h 476598"/>
                    <a:gd name="T18" fmla="*/ 359009 w 628567"/>
                    <a:gd name="T19" fmla="*/ 199214 h 476598"/>
                    <a:gd name="T20" fmla="*/ 372907 w 628567"/>
                    <a:gd name="T21" fmla="*/ 215687 h 476598"/>
                    <a:gd name="T22" fmla="*/ 255352 w 628567"/>
                    <a:gd name="T23" fmla="*/ 67803 h 476598"/>
                    <a:gd name="T24" fmla="*/ 273592 w 628567"/>
                    <a:gd name="T25" fmla="*/ 91427 h 476598"/>
                    <a:gd name="T26" fmla="*/ 273592 w 628567"/>
                    <a:gd name="T27" fmla="*/ 476598 h 476598"/>
                    <a:gd name="T28" fmla="*/ 177487 w 628567"/>
                    <a:gd name="T29" fmla="*/ 476598 h 476598"/>
                    <a:gd name="T30" fmla="*/ 177487 w 628567"/>
                    <a:gd name="T31" fmla="*/ 128679 h 476598"/>
                    <a:gd name="T32" fmla="*/ 628567 w 628567"/>
                    <a:gd name="T33" fmla="*/ 0 h 476598"/>
                    <a:gd name="T34" fmla="*/ 628567 w 628567"/>
                    <a:gd name="T35" fmla="*/ 476598 h 476598"/>
                    <a:gd name="T36" fmla="*/ 532462 w 628567"/>
                    <a:gd name="T37" fmla="*/ 476598 h 476598"/>
                    <a:gd name="T38" fmla="*/ 532462 w 628567"/>
                    <a:gd name="T39" fmla="*/ 81079 h 476598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w 628567"/>
                    <a:gd name="T61" fmla="*/ 0 h 476598"/>
                    <a:gd name="T62" fmla="*/ 628567 w 628567"/>
                    <a:gd name="T63" fmla="*/ 476598 h 476598"/>
                  </a:gdLst>
                  <a:ahLst/>
                  <a:cxnLst>
                    <a:cxn ang="T40">
                      <a:pos x="T0" y="T1"/>
                    </a:cxn>
                    <a:cxn ang="T41">
                      <a:pos x="T2" y="T3"/>
                    </a:cxn>
                    <a:cxn ang="T42">
                      <a:pos x="T4" y="T5"/>
                    </a:cxn>
                    <a:cxn ang="T43">
                      <a:pos x="T6" y="T7"/>
                    </a:cxn>
                    <a:cxn ang="T44">
                      <a:pos x="T8" y="T9"/>
                    </a:cxn>
                    <a:cxn ang="T45">
                      <a:pos x="T10" y="T11"/>
                    </a:cxn>
                    <a:cxn ang="T46">
                      <a:pos x="T12" y="T13"/>
                    </a:cxn>
                    <a:cxn ang="T47">
                      <a:pos x="T14" y="T15"/>
                    </a:cxn>
                    <a:cxn ang="T48">
                      <a:pos x="T16" y="T17"/>
                    </a:cxn>
                    <a:cxn ang="T49">
                      <a:pos x="T18" y="T19"/>
                    </a:cxn>
                    <a:cxn ang="T50">
                      <a:pos x="T20" y="T21"/>
                    </a:cxn>
                    <a:cxn ang="T51">
                      <a:pos x="T22" y="T23"/>
                    </a:cxn>
                    <a:cxn ang="T52">
                      <a:pos x="T24" y="T25"/>
                    </a:cxn>
                    <a:cxn ang="T53">
                      <a:pos x="T26" y="T27"/>
                    </a:cxn>
                    <a:cxn ang="T54">
                      <a:pos x="T28" y="T29"/>
                    </a:cxn>
                    <a:cxn ang="T55">
                      <a:pos x="T30" y="T31"/>
                    </a:cxn>
                    <a:cxn ang="T56">
                      <a:pos x="T32" y="T33"/>
                    </a:cxn>
                    <a:cxn ang="T57">
                      <a:pos x="T34" y="T35"/>
                    </a:cxn>
                    <a:cxn ang="T58">
                      <a:pos x="T36" y="T37"/>
                    </a:cxn>
                    <a:cxn ang="T59">
                      <a:pos x="T38" y="T39"/>
                    </a:cxn>
                  </a:cxnLst>
                  <a:rect l="T60" t="T61" r="T62" b="T63"/>
                  <a:pathLst>
                    <a:path w="628567" h="476598">
                      <a:moveTo>
                        <a:pt x="96105" y="192304"/>
                      </a:moveTo>
                      <a:lnTo>
                        <a:pt x="96105" y="476598"/>
                      </a:lnTo>
                      <a:lnTo>
                        <a:pt x="0" y="476598"/>
                      </a:lnTo>
                      <a:lnTo>
                        <a:pt x="0" y="267440"/>
                      </a:lnTo>
                      <a:close/>
                      <a:moveTo>
                        <a:pt x="451079" y="149738"/>
                      </a:moveTo>
                      <a:lnTo>
                        <a:pt x="451079" y="476598"/>
                      </a:lnTo>
                      <a:lnTo>
                        <a:pt x="354974" y="476598"/>
                      </a:lnTo>
                      <a:lnTo>
                        <a:pt x="354974" y="196833"/>
                      </a:lnTo>
                      <a:lnTo>
                        <a:pt x="357633" y="200277"/>
                      </a:lnTo>
                      <a:lnTo>
                        <a:pt x="359009" y="199214"/>
                      </a:lnTo>
                      <a:lnTo>
                        <a:pt x="372907" y="215687"/>
                      </a:lnTo>
                      <a:close/>
                      <a:moveTo>
                        <a:pt x="255352" y="67803"/>
                      </a:moveTo>
                      <a:lnTo>
                        <a:pt x="273592" y="91427"/>
                      </a:lnTo>
                      <a:lnTo>
                        <a:pt x="273592" y="476598"/>
                      </a:lnTo>
                      <a:lnTo>
                        <a:pt x="177487" y="476598"/>
                      </a:lnTo>
                      <a:lnTo>
                        <a:pt x="177487" y="128679"/>
                      </a:lnTo>
                      <a:close/>
                      <a:moveTo>
                        <a:pt x="628567" y="0"/>
                      </a:moveTo>
                      <a:lnTo>
                        <a:pt x="628567" y="476598"/>
                      </a:lnTo>
                      <a:lnTo>
                        <a:pt x="532462" y="476598"/>
                      </a:lnTo>
                      <a:lnTo>
                        <a:pt x="532462" y="8107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extLst>
                  <a:ext uri="{91240B29-F687-4F45-9708-019B960494DF}">
                    <a14:hiddenLine xmlns:a14="http://schemas.microsoft.com/office/drawing/2010/main" w="25400">
                      <a:solidFill>
                        <a:srgbClr val="000000"/>
                      </a:solidFill>
                      <a:bevel/>
                    </a14:hiddenLine>
                  </a:ext>
                </a:extLst>
              </p:spPr>
              <p:txBody>
                <a:bodyPr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/>
                  <a:endParaRPr lang="zh-CN" altLang="zh-CN" b="1">
                    <a:solidFill>
                      <a:srgbClr val="2F5EB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51" name="任意多边形 86"/>
                <p:cNvSpPr>
                  <a:spLocks noChangeArrowheads="1"/>
                </p:cNvSpPr>
                <p:nvPr/>
              </p:nvSpPr>
              <p:spPr bwMode="auto">
                <a:xfrm rot="13790841">
                  <a:off x="7831852" y="3639218"/>
                  <a:ext cx="325655" cy="790674"/>
                </a:xfrm>
                <a:custGeom>
                  <a:avLst/>
                  <a:gdLst>
                    <a:gd name="T0" fmla="*/ 97660 w 325915"/>
                    <a:gd name="T1" fmla="*/ 790400 h 790400"/>
                    <a:gd name="T2" fmla="*/ 0 w 325915"/>
                    <a:gd name="T3" fmla="*/ 664808 h 790400"/>
                    <a:gd name="T4" fmla="*/ 70970 w 325915"/>
                    <a:gd name="T5" fmla="*/ 664808 h 790400"/>
                    <a:gd name="T6" fmla="*/ 70970 w 325915"/>
                    <a:gd name="T7" fmla="*/ 320500 h 790400"/>
                    <a:gd name="T8" fmla="*/ 92523 w 325915"/>
                    <a:gd name="T9" fmla="*/ 320500 h 790400"/>
                    <a:gd name="T10" fmla="*/ 92598 w 325915"/>
                    <a:gd name="T11" fmla="*/ 318763 h 790400"/>
                    <a:gd name="T12" fmla="*/ 259805 w 325915"/>
                    <a:gd name="T13" fmla="*/ 326009 h 790400"/>
                    <a:gd name="T14" fmla="*/ 271953 w 325915"/>
                    <a:gd name="T15" fmla="*/ 0 h 790400"/>
                    <a:gd name="T16" fmla="*/ 325915 w 325915"/>
                    <a:gd name="T17" fmla="*/ 2011 h 790400"/>
                    <a:gd name="T18" fmla="*/ 311729 w 325915"/>
                    <a:gd name="T19" fmla="*/ 382747 h 790400"/>
                    <a:gd name="T20" fmla="*/ 257766 w 325915"/>
                    <a:gd name="T21" fmla="*/ 380736 h 790400"/>
                    <a:gd name="T22" fmla="*/ 257794 w 325915"/>
                    <a:gd name="T23" fmla="*/ 379973 h 790400"/>
                    <a:gd name="T24" fmla="*/ 124349 w 325915"/>
                    <a:gd name="T25" fmla="*/ 374190 h 790400"/>
                    <a:gd name="T26" fmla="*/ 124349 w 325915"/>
                    <a:gd name="T27" fmla="*/ 664808 h 790400"/>
                    <a:gd name="T28" fmla="*/ 195319 w 325915"/>
                    <a:gd name="T29" fmla="*/ 664808 h 790400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w 325915"/>
                    <a:gd name="T46" fmla="*/ 0 h 790400"/>
                    <a:gd name="T47" fmla="*/ 325915 w 325915"/>
                    <a:gd name="T48" fmla="*/ 790400 h 790400"/>
                  </a:gdLst>
                  <a:ahLst/>
                  <a:cxnLst>
                    <a:cxn ang="T30">
                      <a:pos x="T0" y="T1"/>
                    </a:cxn>
                    <a:cxn ang="T31">
                      <a:pos x="T2" y="T3"/>
                    </a:cxn>
                    <a:cxn ang="T32">
                      <a:pos x="T4" y="T5"/>
                    </a:cxn>
                    <a:cxn ang="T33">
                      <a:pos x="T6" y="T7"/>
                    </a:cxn>
                    <a:cxn ang="T34">
                      <a:pos x="T8" y="T9"/>
                    </a:cxn>
                    <a:cxn ang="T35">
                      <a:pos x="T10" y="T11"/>
                    </a:cxn>
                    <a:cxn ang="T36">
                      <a:pos x="T12" y="T13"/>
                    </a:cxn>
                    <a:cxn ang="T37">
                      <a:pos x="T14" y="T15"/>
                    </a:cxn>
                    <a:cxn ang="T38">
                      <a:pos x="T16" y="T17"/>
                    </a:cxn>
                    <a:cxn ang="T39">
                      <a:pos x="T18" y="T19"/>
                    </a:cxn>
                    <a:cxn ang="T40">
                      <a:pos x="T20" y="T21"/>
                    </a:cxn>
                    <a:cxn ang="T41">
                      <a:pos x="T22" y="T23"/>
                    </a:cxn>
                    <a:cxn ang="T42">
                      <a:pos x="T24" y="T25"/>
                    </a:cxn>
                    <a:cxn ang="T43">
                      <a:pos x="T26" y="T27"/>
                    </a:cxn>
                    <a:cxn ang="T44">
                      <a:pos x="T28" y="T29"/>
                    </a:cxn>
                  </a:cxnLst>
                  <a:rect l="T45" t="T46" r="T47" b="T48"/>
                  <a:pathLst>
                    <a:path w="325915" h="790400">
                      <a:moveTo>
                        <a:pt x="97660" y="790400"/>
                      </a:moveTo>
                      <a:lnTo>
                        <a:pt x="0" y="664808"/>
                      </a:lnTo>
                      <a:lnTo>
                        <a:pt x="70970" y="664808"/>
                      </a:lnTo>
                      <a:lnTo>
                        <a:pt x="70970" y="320500"/>
                      </a:lnTo>
                      <a:lnTo>
                        <a:pt x="92523" y="320500"/>
                      </a:lnTo>
                      <a:lnTo>
                        <a:pt x="92598" y="318763"/>
                      </a:lnTo>
                      <a:lnTo>
                        <a:pt x="259805" y="326009"/>
                      </a:lnTo>
                      <a:lnTo>
                        <a:pt x="271953" y="0"/>
                      </a:lnTo>
                      <a:lnTo>
                        <a:pt x="325915" y="2011"/>
                      </a:lnTo>
                      <a:lnTo>
                        <a:pt x="311729" y="382747"/>
                      </a:lnTo>
                      <a:lnTo>
                        <a:pt x="257766" y="380736"/>
                      </a:lnTo>
                      <a:lnTo>
                        <a:pt x="257794" y="379973"/>
                      </a:lnTo>
                      <a:lnTo>
                        <a:pt x="124349" y="374190"/>
                      </a:lnTo>
                      <a:lnTo>
                        <a:pt x="124349" y="664808"/>
                      </a:lnTo>
                      <a:lnTo>
                        <a:pt x="195319" y="66480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extLst>
                  <a:ext uri="{91240B29-F687-4F45-9708-019B960494DF}">
                    <a14:hiddenLine xmlns:a14="http://schemas.microsoft.com/office/drawing/2010/main" w="25400">
                      <a:solidFill>
                        <a:srgbClr val="000000"/>
                      </a:solidFill>
                      <a:bevel/>
                    </a14:hiddenLine>
                  </a:ext>
                </a:extLst>
              </p:spPr>
              <p:txBody>
                <a:bodyPr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/>
                  <a:endParaRPr lang="zh-CN" altLang="zh-CN" b="1">
                    <a:solidFill>
                      <a:srgbClr val="2F5EB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</p:grpSp>
      </p:grpSp>
      <p:sp>
        <p:nvSpPr>
          <p:cNvPr id="40" name="矩形 5">
            <a:extLst>
              <a:ext uri="{FF2B5EF4-FFF2-40B4-BE49-F238E27FC236}">
                <a16:creationId xmlns:a16="http://schemas.microsoft.com/office/drawing/2014/main" xmlns="" id="{45C26CBB-7CD7-45A8-AA6B-48924FA7C1F1}"/>
              </a:ext>
            </a:extLst>
          </p:cNvPr>
          <p:cNvSpPr/>
          <p:nvPr/>
        </p:nvSpPr>
        <p:spPr>
          <a:xfrm>
            <a:off x="9976569" y="6493142"/>
            <a:ext cx="1018294" cy="111815"/>
          </a:xfrm>
          <a:custGeom>
            <a:avLst/>
            <a:gdLst>
              <a:gd name="connsiteX0" fmla="*/ 0 w 926584"/>
              <a:gd name="connsiteY0" fmla="*/ 0 h 118098"/>
              <a:gd name="connsiteX1" fmla="*/ 926584 w 926584"/>
              <a:gd name="connsiteY1" fmla="*/ 0 h 118098"/>
              <a:gd name="connsiteX2" fmla="*/ 926584 w 926584"/>
              <a:gd name="connsiteY2" fmla="*/ 118098 h 118098"/>
              <a:gd name="connsiteX3" fmla="*/ 0 w 926584"/>
              <a:gd name="connsiteY3" fmla="*/ 118098 h 118098"/>
              <a:gd name="connsiteX4" fmla="*/ 0 w 926584"/>
              <a:gd name="connsiteY4" fmla="*/ 0 h 118098"/>
              <a:gd name="connsiteX0-1" fmla="*/ 55821 w 982405"/>
              <a:gd name="connsiteY0-2" fmla="*/ 0 h 144680"/>
              <a:gd name="connsiteX1-3" fmla="*/ 982405 w 982405"/>
              <a:gd name="connsiteY1-4" fmla="*/ 0 h 144680"/>
              <a:gd name="connsiteX2-5" fmla="*/ 982405 w 982405"/>
              <a:gd name="connsiteY2-6" fmla="*/ 118098 h 144680"/>
              <a:gd name="connsiteX3-7" fmla="*/ 0 w 982405"/>
              <a:gd name="connsiteY3-8" fmla="*/ 144680 h 144680"/>
              <a:gd name="connsiteX4-9" fmla="*/ 55821 w 982405"/>
              <a:gd name="connsiteY4-10" fmla="*/ 0 h 144680"/>
              <a:gd name="connsiteX0-11" fmla="*/ 55821 w 998354"/>
              <a:gd name="connsiteY0-12" fmla="*/ 0 h 147338"/>
              <a:gd name="connsiteX1-13" fmla="*/ 982405 w 998354"/>
              <a:gd name="connsiteY1-14" fmla="*/ 0 h 147338"/>
              <a:gd name="connsiteX2-15" fmla="*/ 998354 w 998354"/>
              <a:gd name="connsiteY2-16" fmla="*/ 147338 h 147338"/>
              <a:gd name="connsiteX3-17" fmla="*/ 0 w 998354"/>
              <a:gd name="connsiteY3-18" fmla="*/ 144680 h 147338"/>
              <a:gd name="connsiteX4-19" fmla="*/ 55821 w 998354"/>
              <a:gd name="connsiteY4-20" fmla="*/ 0 h 147338"/>
              <a:gd name="connsiteX0-21" fmla="*/ 84307 w 1026840"/>
              <a:gd name="connsiteY0-22" fmla="*/ 0 h 150534"/>
              <a:gd name="connsiteX1-23" fmla="*/ 1010891 w 1026840"/>
              <a:gd name="connsiteY1-24" fmla="*/ 0 h 150534"/>
              <a:gd name="connsiteX2-25" fmla="*/ 1026840 w 1026840"/>
              <a:gd name="connsiteY2-26" fmla="*/ 147338 h 150534"/>
              <a:gd name="connsiteX3-27" fmla="*/ 0 w 1026840"/>
              <a:gd name="connsiteY3-28" fmla="*/ 150534 h 150534"/>
              <a:gd name="connsiteX4-29" fmla="*/ 84307 w 1026840"/>
              <a:gd name="connsiteY4-30" fmla="*/ 0 h 150534"/>
              <a:gd name="connsiteX0-31" fmla="*/ 84307 w 1021143"/>
              <a:gd name="connsiteY0-32" fmla="*/ 0 h 153193"/>
              <a:gd name="connsiteX1-33" fmla="*/ 1010891 w 1021143"/>
              <a:gd name="connsiteY1-34" fmla="*/ 0 h 153193"/>
              <a:gd name="connsiteX2-35" fmla="*/ 1021143 w 1021143"/>
              <a:gd name="connsiteY2-36" fmla="*/ 153193 h 153193"/>
              <a:gd name="connsiteX3-37" fmla="*/ 0 w 1021143"/>
              <a:gd name="connsiteY3-38" fmla="*/ 150534 h 153193"/>
              <a:gd name="connsiteX4-39" fmla="*/ 84307 w 1021143"/>
              <a:gd name="connsiteY4-40" fmla="*/ 0 h 153193"/>
              <a:gd name="connsiteX0-41" fmla="*/ 92853 w 1021143"/>
              <a:gd name="connsiteY0-42" fmla="*/ 0 h 153193"/>
              <a:gd name="connsiteX1-43" fmla="*/ 1010891 w 1021143"/>
              <a:gd name="connsiteY1-44" fmla="*/ 0 h 153193"/>
              <a:gd name="connsiteX2-45" fmla="*/ 1021143 w 1021143"/>
              <a:gd name="connsiteY2-46" fmla="*/ 153193 h 153193"/>
              <a:gd name="connsiteX3-47" fmla="*/ 0 w 1021143"/>
              <a:gd name="connsiteY3-48" fmla="*/ 150534 h 153193"/>
              <a:gd name="connsiteX4-49" fmla="*/ 92853 w 1021143"/>
              <a:gd name="connsiteY4-50" fmla="*/ 0 h 153193"/>
              <a:gd name="connsiteX0-51" fmla="*/ 90004 w 1018294"/>
              <a:gd name="connsiteY0-52" fmla="*/ 0 h 153193"/>
              <a:gd name="connsiteX1-53" fmla="*/ 1008042 w 1018294"/>
              <a:gd name="connsiteY1-54" fmla="*/ 0 h 153193"/>
              <a:gd name="connsiteX2-55" fmla="*/ 1018294 w 1018294"/>
              <a:gd name="connsiteY2-56" fmla="*/ 153193 h 153193"/>
              <a:gd name="connsiteX3-57" fmla="*/ 0 w 1018294"/>
              <a:gd name="connsiteY3-58" fmla="*/ 142728 h 153193"/>
              <a:gd name="connsiteX4-59" fmla="*/ 90004 w 1018294"/>
              <a:gd name="connsiteY4-60" fmla="*/ 0 h 15319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018294" h="153193">
                <a:moveTo>
                  <a:pt x="90004" y="0"/>
                </a:moveTo>
                <a:lnTo>
                  <a:pt x="1008042" y="0"/>
                </a:lnTo>
                <a:lnTo>
                  <a:pt x="1018294" y="153193"/>
                </a:lnTo>
                <a:lnTo>
                  <a:pt x="0" y="142728"/>
                </a:lnTo>
                <a:lnTo>
                  <a:pt x="90004" y="0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矩形 40">
            <a:extLst>
              <a:ext uri="{FF2B5EF4-FFF2-40B4-BE49-F238E27FC236}">
                <a16:creationId xmlns:a16="http://schemas.microsoft.com/office/drawing/2014/main" xmlns="" id="{A491D6ED-697C-40C6-9742-BBA7E4A00D6E}"/>
              </a:ext>
            </a:extLst>
          </p:cNvPr>
          <p:cNvSpPr/>
          <p:nvPr/>
        </p:nvSpPr>
        <p:spPr>
          <a:xfrm>
            <a:off x="10067547" y="6500520"/>
            <a:ext cx="1646664" cy="392242"/>
          </a:xfrm>
          <a:prstGeom prst="rect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xmlns="" id="{205E6A58-5FD7-4CDF-91A3-EABCE5E40B23}"/>
              </a:ext>
            </a:extLst>
          </p:cNvPr>
          <p:cNvSpPr txBox="1"/>
          <p:nvPr/>
        </p:nvSpPr>
        <p:spPr>
          <a:xfrm>
            <a:off x="10141163" y="6525201"/>
            <a:ext cx="1489985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CN" sz="1400" dirty="0" err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www.mcgs.cn</a:t>
            </a:r>
            <a:endParaRPr lang="zh-CN" altLang="en-US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5335588" y="3741738"/>
            <a:ext cx="12195175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  <a:t/>
            </a:r>
            <a:br>
              <a:rPr kumimoji="0" lang="zh-CN" altLang="zh-CN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</a:br>
            <a:endParaRPr kumimoji="0" lang="zh-CN" altLang="zh-CN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39" name="文本框 9">
            <a:extLst>
              <a:ext uri="{FF2B5EF4-FFF2-40B4-BE49-F238E27FC236}">
                <a16:creationId xmlns:a16="http://schemas.microsoft.com/office/drawing/2014/main" xmlns="" id="{338F0905-05BA-4AC7-96A0-5F5AF91047DC}"/>
              </a:ext>
            </a:extLst>
          </p:cNvPr>
          <p:cNvSpPr txBox="1"/>
          <p:nvPr/>
        </p:nvSpPr>
        <p:spPr>
          <a:xfrm>
            <a:off x="985019" y="176185"/>
            <a:ext cx="5328592" cy="43858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dirty="0">
                <a:solidFill>
                  <a:srgbClr val="1E497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VNC</a:t>
            </a:r>
            <a:r>
              <a:rPr lang="zh-CN" altLang="en-US" sz="2400" dirty="0">
                <a:solidFill>
                  <a:srgbClr val="1E497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远程监控方案</a:t>
            </a:r>
            <a:r>
              <a:rPr lang="en-US" altLang="zh-CN" sz="2400" dirty="0" smtClean="0">
                <a:solidFill>
                  <a:srgbClr val="1E497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_</a:t>
            </a:r>
            <a:r>
              <a:rPr lang="zh-CN" altLang="en-US" sz="2400" dirty="0" smtClean="0">
                <a:solidFill>
                  <a:srgbClr val="1E497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工具</a:t>
            </a:r>
            <a:r>
              <a:rPr lang="zh-CN" altLang="en-US" sz="2400" dirty="0">
                <a:solidFill>
                  <a:srgbClr val="1E497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功能</a:t>
            </a:r>
            <a:endParaRPr lang="en-US" altLang="zh-CN" sz="2400" dirty="0">
              <a:solidFill>
                <a:srgbClr val="1E497D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6" name="TextBox 7"/>
          <p:cNvSpPr>
            <a:spLocks noChangeArrowheads="1"/>
          </p:cNvSpPr>
          <p:nvPr/>
        </p:nvSpPr>
        <p:spPr bwMode="auto">
          <a:xfrm>
            <a:off x="913010" y="1700808"/>
            <a:ext cx="3975075" cy="11079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、实施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步骤</a:t>
            </a:r>
            <a:endParaRPr lang="en-US" altLang="zh-CN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）电脑端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VNC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  <a:defRPr/>
            </a:pP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点击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File&gt;New connection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888085" y="1227138"/>
            <a:ext cx="7042150" cy="5029200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3" name="矩形 42"/>
          <p:cNvSpPr/>
          <p:nvPr/>
        </p:nvSpPr>
        <p:spPr>
          <a:xfrm flipH="1">
            <a:off x="4945459" y="1628799"/>
            <a:ext cx="1749980" cy="24762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33945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 advClick="0" advTm="2000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 flipH="1">
            <a:off x="-3" y="6525344"/>
            <a:ext cx="12195177" cy="360511"/>
          </a:xfrm>
          <a:prstGeom prst="rect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 flipH="1">
            <a:off x="-4" y="6596410"/>
            <a:ext cx="12195177" cy="28897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>
            <a:off x="0" y="0"/>
            <a:ext cx="985019" cy="5831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8" name="组合 27"/>
          <p:cNvGrpSpPr/>
          <p:nvPr/>
        </p:nvGrpSpPr>
        <p:grpSpPr>
          <a:xfrm>
            <a:off x="192931" y="0"/>
            <a:ext cx="576064" cy="836712"/>
            <a:chOff x="841003" y="360040"/>
            <a:chExt cx="504056" cy="836712"/>
          </a:xfr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</p:grpSpPr>
        <p:sp>
          <p:nvSpPr>
            <p:cNvPr id="29" name="矩形 28"/>
            <p:cNvSpPr/>
            <p:nvPr/>
          </p:nvSpPr>
          <p:spPr>
            <a:xfrm>
              <a:off x="841003" y="360040"/>
              <a:ext cx="504056" cy="54868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等腰三角形 29"/>
            <p:cNvSpPr/>
            <p:nvPr/>
          </p:nvSpPr>
          <p:spPr>
            <a:xfrm rot="10800000">
              <a:off x="841003" y="908720"/>
              <a:ext cx="504056" cy="288032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1" name="KSO_Shape"/>
          <p:cNvSpPr/>
          <p:nvPr/>
        </p:nvSpPr>
        <p:spPr bwMode="auto">
          <a:xfrm>
            <a:off x="331060" y="261229"/>
            <a:ext cx="299804" cy="228651"/>
          </a:xfrm>
          <a:custGeom>
            <a:avLst/>
            <a:gdLst>
              <a:gd name="T0" fmla="*/ 432030 w 2125663"/>
              <a:gd name="T1" fmla="*/ 1344893 h 1811338"/>
              <a:gd name="T2" fmla="*/ 462740 w 2125663"/>
              <a:gd name="T3" fmla="*/ 1477960 h 1811338"/>
              <a:gd name="T4" fmla="*/ 513638 w 2125663"/>
              <a:gd name="T5" fmla="*/ 1557743 h 1811338"/>
              <a:gd name="T6" fmla="*/ 516481 w 2125663"/>
              <a:gd name="T7" fmla="*/ 1336346 h 1811338"/>
              <a:gd name="T8" fmla="*/ 503401 w 2125663"/>
              <a:gd name="T9" fmla="*/ 1310416 h 1811338"/>
              <a:gd name="T10" fmla="*/ 515913 w 2125663"/>
              <a:gd name="T11" fmla="*/ 1250009 h 1811338"/>
              <a:gd name="T12" fmla="*/ 618846 w 2125663"/>
              <a:gd name="T13" fmla="*/ 1242885 h 1811338"/>
              <a:gd name="T14" fmla="*/ 643583 w 2125663"/>
              <a:gd name="T15" fmla="*/ 1263116 h 1811338"/>
              <a:gd name="T16" fmla="*/ 642446 w 2125663"/>
              <a:gd name="T17" fmla="*/ 1324948 h 1811338"/>
              <a:gd name="T18" fmla="*/ 619414 w 2125663"/>
              <a:gd name="T19" fmla="*/ 1342899 h 1811338"/>
              <a:gd name="T20" fmla="*/ 664057 w 2125663"/>
              <a:gd name="T21" fmla="*/ 1524691 h 1811338"/>
              <a:gd name="T22" fmla="*/ 704434 w 2125663"/>
              <a:gd name="T23" fmla="*/ 1417553 h 1811338"/>
              <a:gd name="T24" fmla="*/ 725191 w 2125663"/>
              <a:gd name="T25" fmla="*/ 1259697 h 1811338"/>
              <a:gd name="T26" fmla="*/ 857412 w 2125663"/>
              <a:gd name="T27" fmla="*/ 1192451 h 1811338"/>
              <a:gd name="T28" fmla="*/ 923096 w 2125663"/>
              <a:gd name="T29" fmla="*/ 1212682 h 1811338"/>
              <a:gd name="T30" fmla="*/ 970013 w 2125663"/>
              <a:gd name="T31" fmla="*/ 1259697 h 1811338"/>
              <a:gd name="T32" fmla="*/ 990201 w 2125663"/>
              <a:gd name="T33" fmla="*/ 1325233 h 1811338"/>
              <a:gd name="T34" fmla="*/ 980818 w 2125663"/>
              <a:gd name="T35" fmla="*/ 1537228 h 1811338"/>
              <a:gd name="T36" fmla="*/ 935891 w 2125663"/>
              <a:gd name="T37" fmla="*/ 1570566 h 1811338"/>
              <a:gd name="T38" fmla="*/ 798837 w 2125663"/>
              <a:gd name="T39" fmla="*/ 1607608 h 1811338"/>
              <a:gd name="T40" fmla="*/ 617424 w 2125663"/>
              <a:gd name="T41" fmla="*/ 1622140 h 1811338"/>
              <a:gd name="T42" fmla="*/ 428049 w 2125663"/>
              <a:gd name="T43" fmla="*/ 1615872 h 1811338"/>
              <a:gd name="T44" fmla="*/ 264551 w 2125663"/>
              <a:gd name="T45" fmla="*/ 1588232 h 1811338"/>
              <a:gd name="T46" fmla="*/ 180669 w 2125663"/>
              <a:gd name="T47" fmla="*/ 1549481 h 1811338"/>
              <a:gd name="T48" fmla="*/ 159912 w 2125663"/>
              <a:gd name="T49" fmla="*/ 1517283 h 1811338"/>
              <a:gd name="T50" fmla="*/ 167873 w 2125663"/>
              <a:gd name="T51" fmla="*/ 1284201 h 1811338"/>
              <a:gd name="T52" fmla="*/ 205123 w 2125663"/>
              <a:gd name="T53" fmla="*/ 1228638 h 1811338"/>
              <a:gd name="T54" fmla="*/ 264266 w 2125663"/>
              <a:gd name="T55" fmla="*/ 1196440 h 1811338"/>
              <a:gd name="T56" fmla="*/ 421225 w 2125663"/>
              <a:gd name="T57" fmla="*/ 1183048 h 1811338"/>
              <a:gd name="T58" fmla="*/ 433514 w 2125663"/>
              <a:gd name="T59" fmla="*/ 761303 h 1811338"/>
              <a:gd name="T60" fmla="*/ 391450 w 2125663"/>
              <a:gd name="T61" fmla="*/ 813630 h 1811338"/>
              <a:gd name="T62" fmla="*/ 379229 w 2125663"/>
              <a:gd name="T63" fmla="*/ 902075 h 1811338"/>
              <a:gd name="T64" fmla="*/ 414756 w 2125663"/>
              <a:gd name="T65" fmla="*/ 1016114 h 1811338"/>
              <a:gd name="T66" fmla="*/ 487516 w 2125663"/>
              <a:gd name="T67" fmla="*/ 1099439 h 1811338"/>
              <a:gd name="T68" fmla="*/ 567666 w 2125663"/>
              <a:gd name="T69" fmla="*/ 1135272 h 1811338"/>
              <a:gd name="T70" fmla="*/ 645542 w 2125663"/>
              <a:gd name="T71" fmla="*/ 1111099 h 1811338"/>
              <a:gd name="T72" fmla="*/ 722282 w 2125663"/>
              <a:gd name="T73" fmla="*/ 1035452 h 1811338"/>
              <a:gd name="T74" fmla="*/ 767757 w 2125663"/>
              <a:gd name="T75" fmla="*/ 926248 h 1811338"/>
              <a:gd name="T76" fmla="*/ 666290 w 2125663"/>
              <a:gd name="T77" fmla="*/ 863967 h 1811338"/>
              <a:gd name="T78" fmla="*/ 546918 w 2125663"/>
              <a:gd name="T79" fmla="*/ 832116 h 1811338"/>
              <a:gd name="T80" fmla="*/ 484389 w 2125663"/>
              <a:gd name="T81" fmla="*/ 790595 h 1811338"/>
              <a:gd name="T82" fmla="*/ 452273 w 2125663"/>
              <a:gd name="T83" fmla="*/ 760734 h 1811338"/>
              <a:gd name="T84" fmla="*/ 568234 w 2125663"/>
              <a:gd name="T85" fmla="*/ 587258 h 1811338"/>
              <a:gd name="T86" fmla="*/ 631616 w 2125663"/>
              <a:gd name="T87" fmla="*/ 594937 h 1811338"/>
              <a:gd name="T88" fmla="*/ 705513 w 2125663"/>
              <a:gd name="T89" fmla="*/ 631054 h 1811338"/>
              <a:gd name="T90" fmla="*/ 790210 w 2125663"/>
              <a:gd name="T91" fmla="*/ 732864 h 1811338"/>
              <a:gd name="T92" fmla="*/ 826306 w 2125663"/>
              <a:gd name="T93" fmla="*/ 873920 h 1811338"/>
              <a:gd name="T94" fmla="*/ 818064 w 2125663"/>
              <a:gd name="T95" fmla="*/ 959237 h 1811338"/>
              <a:gd name="T96" fmla="*/ 780831 w 2125663"/>
              <a:gd name="T97" fmla="*/ 1048534 h 1811338"/>
              <a:gd name="T98" fmla="*/ 687607 w 2125663"/>
              <a:gd name="T99" fmla="*/ 1148922 h 1811338"/>
              <a:gd name="T100" fmla="*/ 588983 w 2125663"/>
              <a:gd name="T101" fmla="*/ 1190727 h 1811338"/>
              <a:gd name="T102" fmla="*/ 525033 w 2125663"/>
              <a:gd name="T103" fmla="*/ 1182480 h 1811338"/>
              <a:gd name="T104" fmla="*/ 421293 w 2125663"/>
              <a:gd name="T105" fmla="*/ 1115081 h 1811338"/>
              <a:gd name="T106" fmla="*/ 345406 w 2125663"/>
              <a:gd name="T107" fmla="*/ 1002463 h 1811338"/>
              <a:gd name="T108" fmla="*/ 325511 w 2125663"/>
              <a:gd name="T109" fmla="*/ 929092 h 1811338"/>
              <a:gd name="T110" fmla="*/ 330627 w 2125663"/>
              <a:gd name="T111" fmla="*/ 813915 h 1811338"/>
              <a:gd name="T112" fmla="*/ 388324 w 2125663"/>
              <a:gd name="T113" fmla="*/ 686510 h 1811338"/>
              <a:gd name="T114" fmla="*/ 482400 w 2125663"/>
              <a:gd name="T115" fmla="*/ 608303 h 1811338"/>
              <a:gd name="T116" fmla="*/ 542939 w 2125663"/>
              <a:gd name="T117" fmla="*/ 589534 h 1811338"/>
              <a:gd name="T118" fmla="*/ 0 w 2125663"/>
              <a:gd name="T119" fmla="*/ 0 h 1811338"/>
              <a:gd name="T120" fmla="*/ 174993 w 2125663"/>
              <a:gd name="T121" fmla="*/ 1118883 h 1811338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2125663" h="1811338">
                <a:moveTo>
                  <a:pt x="470017" y="1320800"/>
                </a:moveTo>
                <a:lnTo>
                  <a:pt x="470335" y="1343069"/>
                </a:lnTo>
                <a:lnTo>
                  <a:pt x="471286" y="1364382"/>
                </a:lnTo>
                <a:lnTo>
                  <a:pt x="472238" y="1385696"/>
                </a:lnTo>
                <a:lnTo>
                  <a:pt x="473190" y="1406374"/>
                </a:lnTo>
                <a:lnTo>
                  <a:pt x="474459" y="1426415"/>
                </a:lnTo>
                <a:lnTo>
                  <a:pt x="476363" y="1446139"/>
                </a:lnTo>
                <a:lnTo>
                  <a:pt x="478267" y="1464908"/>
                </a:lnTo>
                <a:lnTo>
                  <a:pt x="480170" y="1483677"/>
                </a:lnTo>
                <a:lnTo>
                  <a:pt x="482074" y="1501491"/>
                </a:lnTo>
                <a:lnTo>
                  <a:pt x="484612" y="1518988"/>
                </a:lnTo>
                <a:lnTo>
                  <a:pt x="487468" y="1535530"/>
                </a:lnTo>
                <a:lnTo>
                  <a:pt x="490323" y="1552072"/>
                </a:lnTo>
                <a:lnTo>
                  <a:pt x="493179" y="1567660"/>
                </a:lnTo>
                <a:lnTo>
                  <a:pt x="496352" y="1582611"/>
                </a:lnTo>
                <a:lnTo>
                  <a:pt x="500159" y="1597563"/>
                </a:lnTo>
                <a:lnTo>
                  <a:pt x="503649" y="1611560"/>
                </a:lnTo>
                <a:lnTo>
                  <a:pt x="507774" y="1624921"/>
                </a:lnTo>
                <a:lnTo>
                  <a:pt x="511899" y="1637646"/>
                </a:lnTo>
                <a:lnTo>
                  <a:pt x="516341" y="1650052"/>
                </a:lnTo>
                <a:lnTo>
                  <a:pt x="520783" y="1661505"/>
                </a:lnTo>
                <a:lnTo>
                  <a:pt x="525859" y="1672639"/>
                </a:lnTo>
                <a:lnTo>
                  <a:pt x="530936" y="1683137"/>
                </a:lnTo>
                <a:lnTo>
                  <a:pt x="536329" y="1692998"/>
                </a:lnTo>
                <a:lnTo>
                  <a:pt x="541723" y="1702224"/>
                </a:lnTo>
                <a:lnTo>
                  <a:pt x="547752" y="1710813"/>
                </a:lnTo>
                <a:lnTo>
                  <a:pt x="553463" y="1718766"/>
                </a:lnTo>
                <a:lnTo>
                  <a:pt x="559808" y="1726083"/>
                </a:lnTo>
                <a:lnTo>
                  <a:pt x="566154" y="1732763"/>
                </a:lnTo>
                <a:lnTo>
                  <a:pt x="573134" y="1739125"/>
                </a:lnTo>
                <a:lnTo>
                  <a:pt x="580114" y="1744215"/>
                </a:lnTo>
                <a:lnTo>
                  <a:pt x="587412" y="1749305"/>
                </a:lnTo>
                <a:lnTo>
                  <a:pt x="594709" y="1753123"/>
                </a:lnTo>
                <a:lnTo>
                  <a:pt x="594709" y="1499901"/>
                </a:lnTo>
                <a:lnTo>
                  <a:pt x="591537" y="1499264"/>
                </a:lnTo>
                <a:lnTo>
                  <a:pt x="588047" y="1498310"/>
                </a:lnTo>
                <a:lnTo>
                  <a:pt x="584874" y="1497038"/>
                </a:lnTo>
                <a:lnTo>
                  <a:pt x="582018" y="1495765"/>
                </a:lnTo>
                <a:lnTo>
                  <a:pt x="579163" y="1494175"/>
                </a:lnTo>
                <a:lnTo>
                  <a:pt x="576307" y="1491948"/>
                </a:lnTo>
                <a:lnTo>
                  <a:pt x="573769" y="1489721"/>
                </a:lnTo>
                <a:lnTo>
                  <a:pt x="571548" y="1487494"/>
                </a:lnTo>
                <a:lnTo>
                  <a:pt x="569327" y="1484949"/>
                </a:lnTo>
                <a:lnTo>
                  <a:pt x="567106" y="1482404"/>
                </a:lnTo>
                <a:lnTo>
                  <a:pt x="565519" y="1479223"/>
                </a:lnTo>
                <a:lnTo>
                  <a:pt x="564250" y="1476360"/>
                </a:lnTo>
                <a:lnTo>
                  <a:pt x="563298" y="1473179"/>
                </a:lnTo>
                <a:lnTo>
                  <a:pt x="562347" y="1469998"/>
                </a:lnTo>
                <a:lnTo>
                  <a:pt x="562029" y="1466180"/>
                </a:lnTo>
                <a:lnTo>
                  <a:pt x="561712" y="1462999"/>
                </a:lnTo>
                <a:lnTo>
                  <a:pt x="561712" y="1425143"/>
                </a:lnTo>
                <a:lnTo>
                  <a:pt x="562029" y="1421007"/>
                </a:lnTo>
                <a:lnTo>
                  <a:pt x="562664" y="1417508"/>
                </a:lnTo>
                <a:lnTo>
                  <a:pt x="563616" y="1414009"/>
                </a:lnTo>
                <a:lnTo>
                  <a:pt x="564885" y="1410191"/>
                </a:lnTo>
                <a:lnTo>
                  <a:pt x="566154" y="1407010"/>
                </a:lnTo>
                <a:lnTo>
                  <a:pt x="568375" y="1403829"/>
                </a:lnTo>
                <a:lnTo>
                  <a:pt x="570596" y="1400966"/>
                </a:lnTo>
                <a:lnTo>
                  <a:pt x="572817" y="1398103"/>
                </a:lnTo>
                <a:lnTo>
                  <a:pt x="575673" y="1395558"/>
                </a:lnTo>
                <a:lnTo>
                  <a:pt x="578528" y="1393649"/>
                </a:lnTo>
                <a:lnTo>
                  <a:pt x="581701" y="1391741"/>
                </a:lnTo>
                <a:lnTo>
                  <a:pt x="584874" y="1390150"/>
                </a:lnTo>
                <a:lnTo>
                  <a:pt x="588364" y="1388878"/>
                </a:lnTo>
                <a:lnTo>
                  <a:pt x="592171" y="1387605"/>
                </a:lnTo>
                <a:lnTo>
                  <a:pt x="595979" y="1386969"/>
                </a:lnTo>
                <a:lnTo>
                  <a:pt x="599786" y="1386969"/>
                </a:lnTo>
                <a:lnTo>
                  <a:pt x="682597" y="1386969"/>
                </a:lnTo>
                <a:lnTo>
                  <a:pt x="686721" y="1386969"/>
                </a:lnTo>
                <a:lnTo>
                  <a:pt x="690529" y="1387605"/>
                </a:lnTo>
                <a:lnTo>
                  <a:pt x="694019" y="1388878"/>
                </a:lnTo>
                <a:lnTo>
                  <a:pt x="697826" y="1390150"/>
                </a:lnTo>
                <a:lnTo>
                  <a:pt x="700999" y="1391741"/>
                </a:lnTo>
                <a:lnTo>
                  <a:pt x="704172" y="1393649"/>
                </a:lnTo>
                <a:lnTo>
                  <a:pt x="707345" y="1395558"/>
                </a:lnTo>
                <a:lnTo>
                  <a:pt x="709883" y="1398103"/>
                </a:lnTo>
                <a:lnTo>
                  <a:pt x="712104" y="1400966"/>
                </a:lnTo>
                <a:lnTo>
                  <a:pt x="714325" y="1403829"/>
                </a:lnTo>
                <a:lnTo>
                  <a:pt x="716229" y="1407010"/>
                </a:lnTo>
                <a:lnTo>
                  <a:pt x="718132" y="1410191"/>
                </a:lnTo>
                <a:lnTo>
                  <a:pt x="719402" y="1414009"/>
                </a:lnTo>
                <a:lnTo>
                  <a:pt x="720353" y="1417508"/>
                </a:lnTo>
                <a:lnTo>
                  <a:pt x="720671" y="1421007"/>
                </a:lnTo>
                <a:lnTo>
                  <a:pt x="720988" y="1425143"/>
                </a:lnTo>
                <a:lnTo>
                  <a:pt x="720988" y="1462999"/>
                </a:lnTo>
                <a:lnTo>
                  <a:pt x="720988" y="1466180"/>
                </a:lnTo>
                <a:lnTo>
                  <a:pt x="720353" y="1469998"/>
                </a:lnTo>
                <a:lnTo>
                  <a:pt x="719719" y="1473179"/>
                </a:lnTo>
                <a:lnTo>
                  <a:pt x="718450" y="1476360"/>
                </a:lnTo>
                <a:lnTo>
                  <a:pt x="716863" y="1479223"/>
                </a:lnTo>
                <a:lnTo>
                  <a:pt x="715277" y="1482404"/>
                </a:lnTo>
                <a:lnTo>
                  <a:pt x="713373" y="1484949"/>
                </a:lnTo>
                <a:lnTo>
                  <a:pt x="711469" y="1487494"/>
                </a:lnTo>
                <a:lnTo>
                  <a:pt x="708931" y="1489721"/>
                </a:lnTo>
                <a:lnTo>
                  <a:pt x="706710" y="1491948"/>
                </a:lnTo>
                <a:lnTo>
                  <a:pt x="703537" y="1494175"/>
                </a:lnTo>
                <a:lnTo>
                  <a:pt x="700682" y="1495765"/>
                </a:lnTo>
                <a:lnTo>
                  <a:pt x="697826" y="1497038"/>
                </a:lnTo>
                <a:lnTo>
                  <a:pt x="694653" y="1498310"/>
                </a:lnTo>
                <a:lnTo>
                  <a:pt x="691163" y="1499264"/>
                </a:lnTo>
                <a:lnTo>
                  <a:pt x="687991" y="1499901"/>
                </a:lnTo>
                <a:lnTo>
                  <a:pt x="687991" y="1753123"/>
                </a:lnTo>
                <a:lnTo>
                  <a:pt x="695605" y="1749305"/>
                </a:lnTo>
                <a:lnTo>
                  <a:pt x="702586" y="1744215"/>
                </a:lnTo>
                <a:lnTo>
                  <a:pt x="709566" y="1739125"/>
                </a:lnTo>
                <a:lnTo>
                  <a:pt x="716229" y="1732763"/>
                </a:lnTo>
                <a:lnTo>
                  <a:pt x="722892" y="1726083"/>
                </a:lnTo>
                <a:lnTo>
                  <a:pt x="729237" y="1718766"/>
                </a:lnTo>
                <a:lnTo>
                  <a:pt x="734948" y="1710813"/>
                </a:lnTo>
                <a:lnTo>
                  <a:pt x="740977" y="1702224"/>
                </a:lnTo>
                <a:lnTo>
                  <a:pt x="746371" y="1692998"/>
                </a:lnTo>
                <a:lnTo>
                  <a:pt x="751447" y="1683137"/>
                </a:lnTo>
                <a:lnTo>
                  <a:pt x="756841" y="1672639"/>
                </a:lnTo>
                <a:lnTo>
                  <a:pt x="761600" y="1661505"/>
                </a:lnTo>
                <a:lnTo>
                  <a:pt x="766359" y="1650052"/>
                </a:lnTo>
                <a:lnTo>
                  <a:pt x="770801" y="1637646"/>
                </a:lnTo>
                <a:lnTo>
                  <a:pt x="774926" y="1624921"/>
                </a:lnTo>
                <a:lnTo>
                  <a:pt x="779051" y="1611560"/>
                </a:lnTo>
                <a:lnTo>
                  <a:pt x="782541" y="1597563"/>
                </a:lnTo>
                <a:lnTo>
                  <a:pt x="786031" y="1582611"/>
                </a:lnTo>
                <a:lnTo>
                  <a:pt x="789521" y="1567660"/>
                </a:lnTo>
                <a:lnTo>
                  <a:pt x="792377" y="1552072"/>
                </a:lnTo>
                <a:lnTo>
                  <a:pt x="795232" y="1535530"/>
                </a:lnTo>
                <a:lnTo>
                  <a:pt x="797770" y="1518988"/>
                </a:lnTo>
                <a:lnTo>
                  <a:pt x="800626" y="1501491"/>
                </a:lnTo>
                <a:lnTo>
                  <a:pt x="802530" y="1483677"/>
                </a:lnTo>
                <a:lnTo>
                  <a:pt x="804751" y="1464908"/>
                </a:lnTo>
                <a:lnTo>
                  <a:pt x="806337" y="1446139"/>
                </a:lnTo>
                <a:lnTo>
                  <a:pt x="807923" y="1426415"/>
                </a:lnTo>
                <a:lnTo>
                  <a:pt x="809193" y="1406374"/>
                </a:lnTo>
                <a:lnTo>
                  <a:pt x="810779" y="1385696"/>
                </a:lnTo>
                <a:lnTo>
                  <a:pt x="811731" y="1364382"/>
                </a:lnTo>
                <a:lnTo>
                  <a:pt x="812365" y="1343069"/>
                </a:lnTo>
                <a:lnTo>
                  <a:pt x="813000" y="1320800"/>
                </a:lnTo>
                <a:lnTo>
                  <a:pt x="840921" y="1322709"/>
                </a:lnTo>
                <a:lnTo>
                  <a:pt x="866621" y="1324300"/>
                </a:lnTo>
                <a:lnTo>
                  <a:pt x="909771" y="1327481"/>
                </a:lnTo>
                <a:lnTo>
                  <a:pt x="938644" y="1330026"/>
                </a:lnTo>
                <a:lnTo>
                  <a:pt x="948797" y="1330980"/>
                </a:lnTo>
                <a:lnTo>
                  <a:pt x="956729" y="1331298"/>
                </a:lnTo>
                <a:lnTo>
                  <a:pt x="964661" y="1331934"/>
                </a:lnTo>
                <a:lnTo>
                  <a:pt x="972593" y="1332889"/>
                </a:lnTo>
                <a:lnTo>
                  <a:pt x="980208" y="1334161"/>
                </a:lnTo>
                <a:lnTo>
                  <a:pt x="987823" y="1335752"/>
                </a:lnTo>
                <a:lnTo>
                  <a:pt x="995437" y="1337979"/>
                </a:lnTo>
                <a:lnTo>
                  <a:pt x="1002418" y="1340205"/>
                </a:lnTo>
                <a:lnTo>
                  <a:pt x="1009715" y="1343387"/>
                </a:lnTo>
                <a:lnTo>
                  <a:pt x="1016378" y="1346250"/>
                </a:lnTo>
                <a:lnTo>
                  <a:pt x="1023358" y="1349749"/>
                </a:lnTo>
                <a:lnTo>
                  <a:pt x="1030021" y="1353885"/>
                </a:lnTo>
                <a:lnTo>
                  <a:pt x="1036050" y="1357702"/>
                </a:lnTo>
                <a:lnTo>
                  <a:pt x="1042395" y="1361837"/>
                </a:lnTo>
                <a:lnTo>
                  <a:pt x="1048106" y="1366927"/>
                </a:lnTo>
                <a:lnTo>
                  <a:pt x="1053817" y="1371699"/>
                </a:lnTo>
                <a:lnTo>
                  <a:pt x="1059211" y="1377107"/>
                </a:lnTo>
                <a:lnTo>
                  <a:pt x="1064605" y="1382197"/>
                </a:lnTo>
                <a:lnTo>
                  <a:pt x="1069364" y="1388241"/>
                </a:lnTo>
                <a:lnTo>
                  <a:pt x="1073806" y="1393967"/>
                </a:lnTo>
                <a:lnTo>
                  <a:pt x="1078248" y="1400012"/>
                </a:lnTo>
                <a:lnTo>
                  <a:pt x="1082373" y="1406374"/>
                </a:lnTo>
                <a:lnTo>
                  <a:pt x="1085863" y="1413054"/>
                </a:lnTo>
                <a:lnTo>
                  <a:pt x="1089670" y="1419735"/>
                </a:lnTo>
                <a:lnTo>
                  <a:pt x="1092843" y="1426734"/>
                </a:lnTo>
                <a:lnTo>
                  <a:pt x="1095381" y="1433732"/>
                </a:lnTo>
                <a:lnTo>
                  <a:pt x="1097920" y="1441049"/>
                </a:lnTo>
                <a:lnTo>
                  <a:pt x="1100141" y="1448684"/>
                </a:lnTo>
                <a:lnTo>
                  <a:pt x="1101727" y="1456000"/>
                </a:lnTo>
                <a:lnTo>
                  <a:pt x="1103314" y="1463635"/>
                </a:lnTo>
                <a:lnTo>
                  <a:pt x="1104265" y="1471588"/>
                </a:lnTo>
                <a:lnTo>
                  <a:pt x="1104900" y="1479541"/>
                </a:lnTo>
                <a:lnTo>
                  <a:pt x="1104900" y="1487494"/>
                </a:lnTo>
                <a:lnTo>
                  <a:pt x="1104900" y="1686000"/>
                </a:lnTo>
                <a:lnTo>
                  <a:pt x="1104900" y="1690135"/>
                </a:lnTo>
                <a:lnTo>
                  <a:pt x="1104265" y="1693953"/>
                </a:lnTo>
                <a:lnTo>
                  <a:pt x="1103631" y="1697770"/>
                </a:lnTo>
                <a:lnTo>
                  <a:pt x="1102362" y="1701906"/>
                </a:lnTo>
                <a:lnTo>
                  <a:pt x="1101093" y="1705405"/>
                </a:lnTo>
                <a:lnTo>
                  <a:pt x="1099189" y="1709222"/>
                </a:lnTo>
                <a:lnTo>
                  <a:pt x="1096968" y="1713040"/>
                </a:lnTo>
                <a:lnTo>
                  <a:pt x="1094430" y="1716221"/>
                </a:lnTo>
                <a:lnTo>
                  <a:pt x="1091891" y="1719720"/>
                </a:lnTo>
                <a:lnTo>
                  <a:pt x="1089036" y="1722901"/>
                </a:lnTo>
                <a:lnTo>
                  <a:pt x="1085546" y="1726719"/>
                </a:lnTo>
                <a:lnTo>
                  <a:pt x="1082056" y="1729900"/>
                </a:lnTo>
                <a:lnTo>
                  <a:pt x="1078248" y="1732763"/>
                </a:lnTo>
                <a:lnTo>
                  <a:pt x="1074124" y="1736262"/>
                </a:lnTo>
                <a:lnTo>
                  <a:pt x="1069682" y="1739125"/>
                </a:lnTo>
                <a:lnTo>
                  <a:pt x="1065240" y="1741989"/>
                </a:lnTo>
                <a:lnTo>
                  <a:pt x="1055404" y="1748033"/>
                </a:lnTo>
                <a:lnTo>
                  <a:pt x="1044299" y="1753441"/>
                </a:lnTo>
                <a:lnTo>
                  <a:pt x="1032560" y="1758531"/>
                </a:lnTo>
                <a:lnTo>
                  <a:pt x="1019868" y="1763939"/>
                </a:lnTo>
                <a:lnTo>
                  <a:pt x="1005908" y="1768392"/>
                </a:lnTo>
                <a:lnTo>
                  <a:pt x="991630" y="1773164"/>
                </a:lnTo>
                <a:lnTo>
                  <a:pt x="976718" y="1777300"/>
                </a:lnTo>
                <a:lnTo>
                  <a:pt x="960854" y="1781117"/>
                </a:lnTo>
                <a:lnTo>
                  <a:pt x="944038" y="1784934"/>
                </a:lnTo>
                <a:lnTo>
                  <a:pt x="927222" y="1788434"/>
                </a:lnTo>
                <a:lnTo>
                  <a:pt x="909454" y="1791615"/>
                </a:lnTo>
                <a:lnTo>
                  <a:pt x="891369" y="1794796"/>
                </a:lnTo>
                <a:lnTo>
                  <a:pt x="872332" y="1797341"/>
                </a:lnTo>
                <a:lnTo>
                  <a:pt x="853295" y="1799886"/>
                </a:lnTo>
                <a:lnTo>
                  <a:pt x="833941" y="1801795"/>
                </a:lnTo>
                <a:lnTo>
                  <a:pt x="813952" y="1804022"/>
                </a:lnTo>
                <a:lnTo>
                  <a:pt x="793328" y="1805930"/>
                </a:lnTo>
                <a:lnTo>
                  <a:pt x="773022" y="1807203"/>
                </a:lnTo>
                <a:lnTo>
                  <a:pt x="752399" y="1808475"/>
                </a:lnTo>
                <a:lnTo>
                  <a:pt x="731458" y="1809748"/>
                </a:lnTo>
                <a:lnTo>
                  <a:pt x="710200" y="1810384"/>
                </a:lnTo>
                <a:lnTo>
                  <a:pt x="688942" y="1811020"/>
                </a:lnTo>
                <a:lnTo>
                  <a:pt x="667684" y="1811338"/>
                </a:lnTo>
                <a:lnTo>
                  <a:pt x="646427" y="1811338"/>
                </a:lnTo>
                <a:lnTo>
                  <a:pt x="625486" y="1811338"/>
                </a:lnTo>
                <a:lnTo>
                  <a:pt x="603911" y="1811020"/>
                </a:lnTo>
                <a:lnTo>
                  <a:pt x="582653" y="1810384"/>
                </a:lnTo>
                <a:lnTo>
                  <a:pt x="561395" y="1809748"/>
                </a:lnTo>
                <a:lnTo>
                  <a:pt x="540137" y="1808475"/>
                </a:lnTo>
                <a:lnTo>
                  <a:pt x="518879" y="1807203"/>
                </a:lnTo>
                <a:lnTo>
                  <a:pt x="498573" y="1805930"/>
                </a:lnTo>
                <a:lnTo>
                  <a:pt x="477632" y="1804022"/>
                </a:lnTo>
                <a:lnTo>
                  <a:pt x="457326" y="1801795"/>
                </a:lnTo>
                <a:lnTo>
                  <a:pt x="437337" y="1799886"/>
                </a:lnTo>
                <a:lnTo>
                  <a:pt x="417983" y="1797341"/>
                </a:lnTo>
                <a:lnTo>
                  <a:pt x="398629" y="1794796"/>
                </a:lnTo>
                <a:lnTo>
                  <a:pt x="379909" y="1791615"/>
                </a:lnTo>
                <a:lnTo>
                  <a:pt x="361824" y="1788434"/>
                </a:lnTo>
                <a:lnTo>
                  <a:pt x="344056" y="1784934"/>
                </a:lnTo>
                <a:lnTo>
                  <a:pt x="327240" y="1781117"/>
                </a:lnTo>
                <a:lnTo>
                  <a:pt x="310741" y="1777300"/>
                </a:lnTo>
                <a:lnTo>
                  <a:pt x="295195" y="1773164"/>
                </a:lnTo>
                <a:lnTo>
                  <a:pt x="280600" y="1768392"/>
                </a:lnTo>
                <a:lnTo>
                  <a:pt x="266322" y="1763939"/>
                </a:lnTo>
                <a:lnTo>
                  <a:pt x="252996" y="1758531"/>
                </a:lnTo>
                <a:lnTo>
                  <a:pt x="240622" y="1753441"/>
                </a:lnTo>
                <a:lnTo>
                  <a:pt x="229517" y="1748033"/>
                </a:lnTo>
                <a:lnTo>
                  <a:pt x="219047" y="1741989"/>
                </a:lnTo>
                <a:lnTo>
                  <a:pt x="214288" y="1739125"/>
                </a:lnTo>
                <a:lnTo>
                  <a:pt x="209846" y="1736262"/>
                </a:lnTo>
                <a:lnTo>
                  <a:pt x="205404" y="1732763"/>
                </a:lnTo>
                <a:lnTo>
                  <a:pt x="201596" y="1729900"/>
                </a:lnTo>
                <a:lnTo>
                  <a:pt x="198106" y="1726719"/>
                </a:lnTo>
                <a:lnTo>
                  <a:pt x="194299" y="1722901"/>
                </a:lnTo>
                <a:lnTo>
                  <a:pt x="191443" y="1719720"/>
                </a:lnTo>
                <a:lnTo>
                  <a:pt x="188588" y="1716221"/>
                </a:lnTo>
                <a:lnTo>
                  <a:pt x="186367" y="1713040"/>
                </a:lnTo>
                <a:lnTo>
                  <a:pt x="183828" y="1709222"/>
                </a:lnTo>
                <a:lnTo>
                  <a:pt x="181925" y="1705405"/>
                </a:lnTo>
                <a:lnTo>
                  <a:pt x="180338" y="1701906"/>
                </a:lnTo>
                <a:lnTo>
                  <a:pt x="179386" y="1697770"/>
                </a:lnTo>
                <a:lnTo>
                  <a:pt x="178435" y="1693953"/>
                </a:lnTo>
                <a:lnTo>
                  <a:pt x="177800" y="1690135"/>
                </a:lnTo>
                <a:lnTo>
                  <a:pt x="177800" y="1686000"/>
                </a:lnTo>
                <a:lnTo>
                  <a:pt x="177800" y="1487494"/>
                </a:lnTo>
                <a:lnTo>
                  <a:pt x="178117" y="1479541"/>
                </a:lnTo>
                <a:lnTo>
                  <a:pt x="178435" y="1471588"/>
                </a:lnTo>
                <a:lnTo>
                  <a:pt x="179386" y="1463635"/>
                </a:lnTo>
                <a:lnTo>
                  <a:pt x="180973" y="1456000"/>
                </a:lnTo>
                <a:lnTo>
                  <a:pt x="182559" y="1448684"/>
                </a:lnTo>
                <a:lnTo>
                  <a:pt x="184463" y="1441049"/>
                </a:lnTo>
                <a:lnTo>
                  <a:pt x="187318" y="1433732"/>
                </a:lnTo>
                <a:lnTo>
                  <a:pt x="190174" y="1426734"/>
                </a:lnTo>
                <a:lnTo>
                  <a:pt x="193030" y="1419735"/>
                </a:lnTo>
                <a:lnTo>
                  <a:pt x="196520" y="1413054"/>
                </a:lnTo>
                <a:lnTo>
                  <a:pt x="200327" y="1406374"/>
                </a:lnTo>
                <a:lnTo>
                  <a:pt x="204452" y="1400012"/>
                </a:lnTo>
                <a:lnTo>
                  <a:pt x="208576" y="1393967"/>
                </a:lnTo>
                <a:lnTo>
                  <a:pt x="213336" y="1388241"/>
                </a:lnTo>
                <a:lnTo>
                  <a:pt x="218095" y="1382197"/>
                </a:lnTo>
                <a:lnTo>
                  <a:pt x="223489" y="1377107"/>
                </a:lnTo>
                <a:lnTo>
                  <a:pt x="228883" y="1371699"/>
                </a:lnTo>
                <a:lnTo>
                  <a:pt x="234594" y="1366927"/>
                </a:lnTo>
                <a:lnTo>
                  <a:pt x="240305" y="1361837"/>
                </a:lnTo>
                <a:lnTo>
                  <a:pt x="246650" y="1357702"/>
                </a:lnTo>
                <a:lnTo>
                  <a:pt x="252679" y="1353885"/>
                </a:lnTo>
                <a:lnTo>
                  <a:pt x="259659" y="1349749"/>
                </a:lnTo>
                <a:lnTo>
                  <a:pt x="266005" y="1346250"/>
                </a:lnTo>
                <a:lnTo>
                  <a:pt x="272985" y="1343387"/>
                </a:lnTo>
                <a:lnTo>
                  <a:pt x="280282" y="1340205"/>
                </a:lnTo>
                <a:lnTo>
                  <a:pt x="287263" y="1337979"/>
                </a:lnTo>
                <a:lnTo>
                  <a:pt x="294877" y="1335752"/>
                </a:lnTo>
                <a:lnTo>
                  <a:pt x="302492" y="1334161"/>
                </a:lnTo>
                <a:lnTo>
                  <a:pt x="310107" y="1332889"/>
                </a:lnTo>
                <a:lnTo>
                  <a:pt x="318039" y="1331934"/>
                </a:lnTo>
                <a:lnTo>
                  <a:pt x="325971" y="1331298"/>
                </a:lnTo>
                <a:lnTo>
                  <a:pt x="333903" y="1330980"/>
                </a:lnTo>
                <a:lnTo>
                  <a:pt x="344056" y="1330026"/>
                </a:lnTo>
                <a:lnTo>
                  <a:pt x="372929" y="1327481"/>
                </a:lnTo>
                <a:lnTo>
                  <a:pt x="415762" y="1324300"/>
                </a:lnTo>
                <a:lnTo>
                  <a:pt x="441779" y="1322709"/>
                </a:lnTo>
                <a:lnTo>
                  <a:pt x="470017" y="1320800"/>
                </a:lnTo>
                <a:close/>
                <a:moveTo>
                  <a:pt x="1004887" y="995363"/>
                </a:moveTo>
                <a:lnTo>
                  <a:pt x="1176337" y="995363"/>
                </a:lnTo>
                <a:lnTo>
                  <a:pt x="1176337" y="1265238"/>
                </a:lnTo>
                <a:lnTo>
                  <a:pt x="1004887" y="1265238"/>
                </a:lnTo>
                <a:lnTo>
                  <a:pt x="1004887" y="995363"/>
                </a:lnTo>
                <a:close/>
                <a:moveTo>
                  <a:pt x="493561" y="847408"/>
                </a:moveTo>
                <a:lnTo>
                  <a:pt x="491024" y="847726"/>
                </a:lnTo>
                <a:lnTo>
                  <a:pt x="488804" y="848043"/>
                </a:lnTo>
                <a:lnTo>
                  <a:pt x="485950" y="848996"/>
                </a:lnTo>
                <a:lnTo>
                  <a:pt x="483730" y="849948"/>
                </a:lnTo>
                <a:lnTo>
                  <a:pt x="481510" y="851218"/>
                </a:lnTo>
                <a:lnTo>
                  <a:pt x="479290" y="852806"/>
                </a:lnTo>
                <a:lnTo>
                  <a:pt x="475167" y="856933"/>
                </a:lnTo>
                <a:lnTo>
                  <a:pt x="470727" y="861061"/>
                </a:lnTo>
                <a:lnTo>
                  <a:pt x="466604" y="865823"/>
                </a:lnTo>
                <a:lnTo>
                  <a:pt x="462482" y="871221"/>
                </a:lnTo>
                <a:lnTo>
                  <a:pt x="454553" y="882651"/>
                </a:lnTo>
                <a:lnTo>
                  <a:pt x="448527" y="890906"/>
                </a:lnTo>
                <a:lnTo>
                  <a:pt x="442819" y="899478"/>
                </a:lnTo>
                <a:lnTo>
                  <a:pt x="436793" y="908368"/>
                </a:lnTo>
                <a:lnTo>
                  <a:pt x="431402" y="917893"/>
                </a:lnTo>
                <a:lnTo>
                  <a:pt x="429499" y="926783"/>
                </a:lnTo>
                <a:lnTo>
                  <a:pt x="427596" y="935673"/>
                </a:lnTo>
                <a:lnTo>
                  <a:pt x="426010" y="945198"/>
                </a:lnTo>
                <a:lnTo>
                  <a:pt x="424742" y="954406"/>
                </a:lnTo>
                <a:lnTo>
                  <a:pt x="423790" y="963931"/>
                </a:lnTo>
                <a:lnTo>
                  <a:pt x="423156" y="973773"/>
                </a:lnTo>
                <a:lnTo>
                  <a:pt x="422839" y="982981"/>
                </a:lnTo>
                <a:lnTo>
                  <a:pt x="422839" y="992823"/>
                </a:lnTo>
                <a:lnTo>
                  <a:pt x="423156" y="1007111"/>
                </a:lnTo>
                <a:lnTo>
                  <a:pt x="424107" y="1020764"/>
                </a:lnTo>
                <a:lnTo>
                  <a:pt x="426010" y="1034099"/>
                </a:lnTo>
                <a:lnTo>
                  <a:pt x="428547" y="1047434"/>
                </a:lnTo>
                <a:lnTo>
                  <a:pt x="432036" y="1060769"/>
                </a:lnTo>
                <a:lnTo>
                  <a:pt x="435525" y="1073469"/>
                </a:lnTo>
                <a:lnTo>
                  <a:pt x="439965" y="1086169"/>
                </a:lnTo>
                <a:lnTo>
                  <a:pt x="445039" y="1098551"/>
                </a:lnTo>
                <a:lnTo>
                  <a:pt x="450430" y="1110934"/>
                </a:lnTo>
                <a:lnTo>
                  <a:pt x="456456" y="1122999"/>
                </a:lnTo>
                <a:lnTo>
                  <a:pt x="462799" y="1134429"/>
                </a:lnTo>
                <a:lnTo>
                  <a:pt x="469459" y="1145541"/>
                </a:lnTo>
                <a:lnTo>
                  <a:pt x="477070" y="1156019"/>
                </a:lnTo>
                <a:lnTo>
                  <a:pt x="484364" y="1166496"/>
                </a:lnTo>
                <a:lnTo>
                  <a:pt x="492293" y="1176656"/>
                </a:lnTo>
                <a:lnTo>
                  <a:pt x="500539" y="1186181"/>
                </a:lnTo>
                <a:lnTo>
                  <a:pt x="508784" y="1195389"/>
                </a:lnTo>
                <a:lnTo>
                  <a:pt x="517347" y="1204279"/>
                </a:lnTo>
                <a:lnTo>
                  <a:pt x="526227" y="1212216"/>
                </a:lnTo>
                <a:lnTo>
                  <a:pt x="535107" y="1220154"/>
                </a:lnTo>
                <a:lnTo>
                  <a:pt x="543987" y="1227456"/>
                </a:lnTo>
                <a:lnTo>
                  <a:pt x="553184" y="1234124"/>
                </a:lnTo>
                <a:lnTo>
                  <a:pt x="562381" y="1240474"/>
                </a:lnTo>
                <a:lnTo>
                  <a:pt x="571578" y="1245871"/>
                </a:lnTo>
                <a:lnTo>
                  <a:pt x="580775" y="1250951"/>
                </a:lnTo>
                <a:lnTo>
                  <a:pt x="589655" y="1255079"/>
                </a:lnTo>
                <a:lnTo>
                  <a:pt x="598853" y="1258889"/>
                </a:lnTo>
                <a:lnTo>
                  <a:pt x="607732" y="1262381"/>
                </a:lnTo>
                <a:lnTo>
                  <a:pt x="616612" y="1264604"/>
                </a:lnTo>
                <a:lnTo>
                  <a:pt x="624858" y="1266509"/>
                </a:lnTo>
                <a:lnTo>
                  <a:pt x="633421" y="1267461"/>
                </a:lnTo>
                <a:lnTo>
                  <a:pt x="641349" y="1267779"/>
                </a:lnTo>
                <a:lnTo>
                  <a:pt x="649595" y="1267461"/>
                </a:lnTo>
                <a:lnTo>
                  <a:pt x="657524" y="1266509"/>
                </a:lnTo>
                <a:lnTo>
                  <a:pt x="666404" y="1264604"/>
                </a:lnTo>
                <a:lnTo>
                  <a:pt x="674967" y="1262381"/>
                </a:lnTo>
                <a:lnTo>
                  <a:pt x="684164" y="1258889"/>
                </a:lnTo>
                <a:lnTo>
                  <a:pt x="692726" y="1255079"/>
                </a:lnTo>
                <a:lnTo>
                  <a:pt x="701924" y="1250951"/>
                </a:lnTo>
                <a:lnTo>
                  <a:pt x="711121" y="1245871"/>
                </a:lnTo>
                <a:lnTo>
                  <a:pt x="720318" y="1240474"/>
                </a:lnTo>
                <a:lnTo>
                  <a:pt x="729515" y="1234124"/>
                </a:lnTo>
                <a:lnTo>
                  <a:pt x="738395" y="1227456"/>
                </a:lnTo>
                <a:lnTo>
                  <a:pt x="747592" y="1220154"/>
                </a:lnTo>
                <a:lnTo>
                  <a:pt x="756472" y="1212216"/>
                </a:lnTo>
                <a:lnTo>
                  <a:pt x="765352" y="1204279"/>
                </a:lnTo>
                <a:lnTo>
                  <a:pt x="773915" y="1195389"/>
                </a:lnTo>
                <a:lnTo>
                  <a:pt x="782160" y="1186181"/>
                </a:lnTo>
                <a:lnTo>
                  <a:pt x="790406" y="1176656"/>
                </a:lnTo>
                <a:lnTo>
                  <a:pt x="798652" y="1166496"/>
                </a:lnTo>
                <a:lnTo>
                  <a:pt x="805946" y="1156019"/>
                </a:lnTo>
                <a:lnTo>
                  <a:pt x="813240" y="1145541"/>
                </a:lnTo>
                <a:lnTo>
                  <a:pt x="819900" y="1134429"/>
                </a:lnTo>
                <a:lnTo>
                  <a:pt x="826243" y="1122999"/>
                </a:lnTo>
                <a:lnTo>
                  <a:pt x="831952" y="1110934"/>
                </a:lnTo>
                <a:lnTo>
                  <a:pt x="837660" y="1098551"/>
                </a:lnTo>
                <a:lnTo>
                  <a:pt x="842417" y="1086169"/>
                </a:lnTo>
                <a:lnTo>
                  <a:pt x="847174" y="1073469"/>
                </a:lnTo>
                <a:lnTo>
                  <a:pt x="850980" y="1060769"/>
                </a:lnTo>
                <a:lnTo>
                  <a:pt x="853834" y="1047434"/>
                </a:lnTo>
                <a:lnTo>
                  <a:pt x="856689" y="1034099"/>
                </a:lnTo>
                <a:lnTo>
                  <a:pt x="858592" y="1020764"/>
                </a:lnTo>
                <a:lnTo>
                  <a:pt x="859543" y="1007111"/>
                </a:lnTo>
                <a:lnTo>
                  <a:pt x="860177" y="992823"/>
                </a:lnTo>
                <a:lnTo>
                  <a:pt x="859860" y="984886"/>
                </a:lnTo>
                <a:lnTo>
                  <a:pt x="859543" y="976313"/>
                </a:lnTo>
                <a:lnTo>
                  <a:pt x="837343" y="975361"/>
                </a:lnTo>
                <a:lnTo>
                  <a:pt x="814509" y="973773"/>
                </a:lnTo>
                <a:lnTo>
                  <a:pt x="791040" y="970916"/>
                </a:lnTo>
                <a:lnTo>
                  <a:pt x="767255" y="968058"/>
                </a:lnTo>
                <a:lnTo>
                  <a:pt x="743469" y="964566"/>
                </a:lnTo>
                <a:lnTo>
                  <a:pt x="719366" y="960438"/>
                </a:lnTo>
                <a:lnTo>
                  <a:pt x="695898" y="955041"/>
                </a:lnTo>
                <a:lnTo>
                  <a:pt x="684481" y="952501"/>
                </a:lnTo>
                <a:lnTo>
                  <a:pt x="673064" y="949643"/>
                </a:lnTo>
                <a:lnTo>
                  <a:pt x="661964" y="946468"/>
                </a:lnTo>
                <a:lnTo>
                  <a:pt x="651181" y="943293"/>
                </a:lnTo>
                <a:lnTo>
                  <a:pt x="640398" y="940118"/>
                </a:lnTo>
                <a:lnTo>
                  <a:pt x="629932" y="936308"/>
                </a:lnTo>
                <a:lnTo>
                  <a:pt x="620101" y="932816"/>
                </a:lnTo>
                <a:lnTo>
                  <a:pt x="610270" y="929006"/>
                </a:lnTo>
                <a:lnTo>
                  <a:pt x="601073" y="924878"/>
                </a:lnTo>
                <a:lnTo>
                  <a:pt x="592510" y="921068"/>
                </a:lnTo>
                <a:lnTo>
                  <a:pt x="583947" y="916941"/>
                </a:lnTo>
                <a:lnTo>
                  <a:pt x="576018" y="912178"/>
                </a:lnTo>
                <a:lnTo>
                  <a:pt x="568724" y="907733"/>
                </a:lnTo>
                <a:lnTo>
                  <a:pt x="561747" y="903288"/>
                </a:lnTo>
                <a:lnTo>
                  <a:pt x="555404" y="898208"/>
                </a:lnTo>
                <a:lnTo>
                  <a:pt x="550013" y="893128"/>
                </a:lnTo>
                <a:lnTo>
                  <a:pt x="544938" y="887731"/>
                </a:lnTo>
                <a:lnTo>
                  <a:pt x="540498" y="882651"/>
                </a:lnTo>
                <a:lnTo>
                  <a:pt x="536376" y="876936"/>
                </a:lnTo>
                <a:lnTo>
                  <a:pt x="532253" y="872173"/>
                </a:lnTo>
                <a:lnTo>
                  <a:pt x="528447" y="867728"/>
                </a:lnTo>
                <a:lnTo>
                  <a:pt x="524641" y="863601"/>
                </a:lnTo>
                <a:lnTo>
                  <a:pt x="520836" y="860426"/>
                </a:lnTo>
                <a:lnTo>
                  <a:pt x="517347" y="857251"/>
                </a:lnTo>
                <a:lnTo>
                  <a:pt x="514176" y="854393"/>
                </a:lnTo>
                <a:lnTo>
                  <a:pt x="511004" y="852488"/>
                </a:lnTo>
                <a:lnTo>
                  <a:pt x="507833" y="850583"/>
                </a:lnTo>
                <a:lnTo>
                  <a:pt x="504661" y="849313"/>
                </a:lnTo>
                <a:lnTo>
                  <a:pt x="501807" y="848361"/>
                </a:lnTo>
                <a:lnTo>
                  <a:pt x="499270" y="847726"/>
                </a:lnTo>
                <a:lnTo>
                  <a:pt x="496099" y="847408"/>
                </a:lnTo>
                <a:lnTo>
                  <a:pt x="493561" y="847408"/>
                </a:lnTo>
                <a:close/>
                <a:moveTo>
                  <a:pt x="1304925" y="828675"/>
                </a:moveTo>
                <a:lnTo>
                  <a:pt x="1476375" y="828675"/>
                </a:lnTo>
                <a:lnTo>
                  <a:pt x="1476375" y="1252538"/>
                </a:lnTo>
                <a:lnTo>
                  <a:pt x="1304925" y="1252538"/>
                </a:lnTo>
                <a:lnTo>
                  <a:pt x="1304925" y="828675"/>
                </a:lnTo>
                <a:close/>
                <a:moveTo>
                  <a:pt x="634055" y="655638"/>
                </a:moveTo>
                <a:lnTo>
                  <a:pt x="641349" y="655638"/>
                </a:lnTo>
                <a:lnTo>
                  <a:pt x="648644" y="655638"/>
                </a:lnTo>
                <a:lnTo>
                  <a:pt x="655938" y="655956"/>
                </a:lnTo>
                <a:lnTo>
                  <a:pt x="662915" y="656591"/>
                </a:lnTo>
                <a:lnTo>
                  <a:pt x="669892" y="657226"/>
                </a:lnTo>
                <a:lnTo>
                  <a:pt x="677187" y="658178"/>
                </a:lnTo>
                <a:lnTo>
                  <a:pt x="684164" y="659766"/>
                </a:lnTo>
                <a:lnTo>
                  <a:pt x="691141" y="661036"/>
                </a:lnTo>
                <a:lnTo>
                  <a:pt x="698118" y="662623"/>
                </a:lnTo>
                <a:lnTo>
                  <a:pt x="704778" y="664211"/>
                </a:lnTo>
                <a:lnTo>
                  <a:pt x="711438" y="666433"/>
                </a:lnTo>
                <a:lnTo>
                  <a:pt x="718415" y="668338"/>
                </a:lnTo>
                <a:lnTo>
                  <a:pt x="724758" y="670878"/>
                </a:lnTo>
                <a:lnTo>
                  <a:pt x="731418" y="673418"/>
                </a:lnTo>
                <a:lnTo>
                  <a:pt x="737761" y="676276"/>
                </a:lnTo>
                <a:lnTo>
                  <a:pt x="744421" y="679133"/>
                </a:lnTo>
                <a:lnTo>
                  <a:pt x="750446" y="682308"/>
                </a:lnTo>
                <a:lnTo>
                  <a:pt x="763132" y="688976"/>
                </a:lnTo>
                <a:lnTo>
                  <a:pt x="775500" y="696596"/>
                </a:lnTo>
                <a:lnTo>
                  <a:pt x="787235" y="704533"/>
                </a:lnTo>
                <a:lnTo>
                  <a:pt x="798652" y="713423"/>
                </a:lnTo>
                <a:lnTo>
                  <a:pt x="809435" y="722631"/>
                </a:lnTo>
                <a:lnTo>
                  <a:pt x="819900" y="732791"/>
                </a:lnTo>
                <a:lnTo>
                  <a:pt x="830049" y="743586"/>
                </a:lnTo>
                <a:lnTo>
                  <a:pt x="839880" y="754698"/>
                </a:lnTo>
                <a:lnTo>
                  <a:pt x="849394" y="766446"/>
                </a:lnTo>
                <a:lnTo>
                  <a:pt x="858274" y="778511"/>
                </a:lnTo>
                <a:lnTo>
                  <a:pt x="866520" y="791211"/>
                </a:lnTo>
                <a:lnTo>
                  <a:pt x="874449" y="804546"/>
                </a:lnTo>
                <a:lnTo>
                  <a:pt x="881743" y="818198"/>
                </a:lnTo>
                <a:lnTo>
                  <a:pt x="888403" y="832168"/>
                </a:lnTo>
                <a:lnTo>
                  <a:pt x="894746" y="847091"/>
                </a:lnTo>
                <a:lnTo>
                  <a:pt x="900137" y="861696"/>
                </a:lnTo>
                <a:lnTo>
                  <a:pt x="905529" y="876936"/>
                </a:lnTo>
                <a:lnTo>
                  <a:pt x="909651" y="892811"/>
                </a:lnTo>
                <a:lnTo>
                  <a:pt x="913457" y="908686"/>
                </a:lnTo>
                <a:lnTo>
                  <a:pt x="916946" y="924878"/>
                </a:lnTo>
                <a:lnTo>
                  <a:pt x="919166" y="941706"/>
                </a:lnTo>
                <a:lnTo>
                  <a:pt x="921068" y="958533"/>
                </a:lnTo>
                <a:lnTo>
                  <a:pt x="922020" y="975678"/>
                </a:lnTo>
                <a:lnTo>
                  <a:pt x="922337" y="992823"/>
                </a:lnTo>
                <a:lnTo>
                  <a:pt x="922337" y="1002031"/>
                </a:lnTo>
                <a:lnTo>
                  <a:pt x="922020" y="1010921"/>
                </a:lnTo>
                <a:lnTo>
                  <a:pt x="921386" y="1019811"/>
                </a:lnTo>
                <a:lnTo>
                  <a:pt x="920434" y="1028384"/>
                </a:lnTo>
                <a:lnTo>
                  <a:pt x="919483" y="1037274"/>
                </a:lnTo>
                <a:lnTo>
                  <a:pt x="918214" y="1045846"/>
                </a:lnTo>
                <a:lnTo>
                  <a:pt x="916628" y="1054419"/>
                </a:lnTo>
                <a:lnTo>
                  <a:pt x="915043" y="1062674"/>
                </a:lnTo>
                <a:lnTo>
                  <a:pt x="912823" y="1070929"/>
                </a:lnTo>
                <a:lnTo>
                  <a:pt x="910603" y="1079501"/>
                </a:lnTo>
                <a:lnTo>
                  <a:pt x="908383" y="1087756"/>
                </a:lnTo>
                <a:lnTo>
                  <a:pt x="906163" y="1095694"/>
                </a:lnTo>
                <a:lnTo>
                  <a:pt x="903309" y="1103631"/>
                </a:lnTo>
                <a:lnTo>
                  <a:pt x="900137" y="1111569"/>
                </a:lnTo>
                <a:lnTo>
                  <a:pt x="897283" y="1119189"/>
                </a:lnTo>
                <a:lnTo>
                  <a:pt x="894111" y="1126809"/>
                </a:lnTo>
                <a:lnTo>
                  <a:pt x="887134" y="1141731"/>
                </a:lnTo>
                <a:lnTo>
                  <a:pt x="879523" y="1156336"/>
                </a:lnTo>
                <a:lnTo>
                  <a:pt x="871277" y="1170624"/>
                </a:lnTo>
                <a:lnTo>
                  <a:pt x="862714" y="1184276"/>
                </a:lnTo>
                <a:lnTo>
                  <a:pt x="853517" y="1197611"/>
                </a:lnTo>
                <a:lnTo>
                  <a:pt x="843686" y="1209994"/>
                </a:lnTo>
                <a:lnTo>
                  <a:pt x="833854" y="1222376"/>
                </a:lnTo>
                <a:lnTo>
                  <a:pt x="823389" y="1233806"/>
                </a:lnTo>
                <a:lnTo>
                  <a:pt x="812606" y="1244919"/>
                </a:lnTo>
                <a:lnTo>
                  <a:pt x="801823" y="1255396"/>
                </a:lnTo>
                <a:lnTo>
                  <a:pt x="790406" y="1265239"/>
                </a:lnTo>
                <a:lnTo>
                  <a:pt x="778989" y="1274446"/>
                </a:lnTo>
                <a:lnTo>
                  <a:pt x="767255" y="1282701"/>
                </a:lnTo>
                <a:lnTo>
                  <a:pt x="755521" y="1290956"/>
                </a:lnTo>
                <a:lnTo>
                  <a:pt x="743786" y="1298259"/>
                </a:lnTo>
                <a:lnTo>
                  <a:pt x="732052" y="1304609"/>
                </a:lnTo>
                <a:lnTo>
                  <a:pt x="720318" y="1310641"/>
                </a:lnTo>
                <a:lnTo>
                  <a:pt x="708584" y="1315721"/>
                </a:lnTo>
                <a:lnTo>
                  <a:pt x="696849" y="1320166"/>
                </a:lnTo>
                <a:lnTo>
                  <a:pt x="685432" y="1323659"/>
                </a:lnTo>
                <a:lnTo>
                  <a:pt x="674015" y="1326516"/>
                </a:lnTo>
                <a:lnTo>
                  <a:pt x="662915" y="1328421"/>
                </a:lnTo>
                <a:lnTo>
                  <a:pt x="657207" y="1329374"/>
                </a:lnTo>
                <a:lnTo>
                  <a:pt x="652132" y="1329691"/>
                </a:lnTo>
                <a:lnTo>
                  <a:pt x="646424" y="1330009"/>
                </a:lnTo>
                <a:lnTo>
                  <a:pt x="641349" y="1330326"/>
                </a:lnTo>
                <a:lnTo>
                  <a:pt x="635958" y="1330009"/>
                </a:lnTo>
                <a:lnTo>
                  <a:pt x="630884" y="1329691"/>
                </a:lnTo>
                <a:lnTo>
                  <a:pt x="625492" y="1329374"/>
                </a:lnTo>
                <a:lnTo>
                  <a:pt x="620101" y="1328421"/>
                </a:lnTo>
                <a:lnTo>
                  <a:pt x="609001" y="1326516"/>
                </a:lnTo>
                <a:lnTo>
                  <a:pt x="597584" y="1323659"/>
                </a:lnTo>
                <a:lnTo>
                  <a:pt x="585850" y="1320166"/>
                </a:lnTo>
                <a:lnTo>
                  <a:pt x="574433" y="1315721"/>
                </a:lnTo>
                <a:lnTo>
                  <a:pt x="562698" y="1310641"/>
                </a:lnTo>
                <a:lnTo>
                  <a:pt x="550647" y="1304609"/>
                </a:lnTo>
                <a:lnTo>
                  <a:pt x="538913" y="1298259"/>
                </a:lnTo>
                <a:lnTo>
                  <a:pt x="527179" y="1290956"/>
                </a:lnTo>
                <a:lnTo>
                  <a:pt x="515444" y="1282701"/>
                </a:lnTo>
                <a:lnTo>
                  <a:pt x="503710" y="1274446"/>
                </a:lnTo>
                <a:lnTo>
                  <a:pt x="492293" y="1265239"/>
                </a:lnTo>
                <a:lnTo>
                  <a:pt x="481193" y="1255396"/>
                </a:lnTo>
                <a:lnTo>
                  <a:pt x="470093" y="1244919"/>
                </a:lnTo>
                <a:lnTo>
                  <a:pt x="459310" y="1233806"/>
                </a:lnTo>
                <a:lnTo>
                  <a:pt x="448845" y="1222376"/>
                </a:lnTo>
                <a:lnTo>
                  <a:pt x="438696" y="1209994"/>
                </a:lnTo>
                <a:lnTo>
                  <a:pt x="429499" y="1197611"/>
                </a:lnTo>
                <a:lnTo>
                  <a:pt x="419985" y="1184276"/>
                </a:lnTo>
                <a:lnTo>
                  <a:pt x="411422" y="1170624"/>
                </a:lnTo>
                <a:lnTo>
                  <a:pt x="403176" y="1156336"/>
                </a:lnTo>
                <a:lnTo>
                  <a:pt x="395565" y="1141731"/>
                </a:lnTo>
                <a:lnTo>
                  <a:pt x="388588" y="1126809"/>
                </a:lnTo>
                <a:lnTo>
                  <a:pt x="385416" y="1119189"/>
                </a:lnTo>
                <a:lnTo>
                  <a:pt x="382245" y="1111569"/>
                </a:lnTo>
                <a:lnTo>
                  <a:pt x="379390" y="1103631"/>
                </a:lnTo>
                <a:lnTo>
                  <a:pt x="376853" y="1095694"/>
                </a:lnTo>
                <a:lnTo>
                  <a:pt x="374316" y="1087756"/>
                </a:lnTo>
                <a:lnTo>
                  <a:pt x="372096" y="1079501"/>
                </a:lnTo>
                <a:lnTo>
                  <a:pt x="369559" y="1070929"/>
                </a:lnTo>
                <a:lnTo>
                  <a:pt x="367656" y="1062674"/>
                </a:lnTo>
                <a:lnTo>
                  <a:pt x="366071" y="1054419"/>
                </a:lnTo>
                <a:lnTo>
                  <a:pt x="364485" y="1045846"/>
                </a:lnTo>
                <a:lnTo>
                  <a:pt x="363216" y="1037274"/>
                </a:lnTo>
                <a:lnTo>
                  <a:pt x="362265" y="1028384"/>
                </a:lnTo>
                <a:lnTo>
                  <a:pt x="361313" y="1019811"/>
                </a:lnTo>
                <a:lnTo>
                  <a:pt x="360996" y="1010921"/>
                </a:lnTo>
                <a:lnTo>
                  <a:pt x="360362" y="1002031"/>
                </a:lnTo>
                <a:lnTo>
                  <a:pt x="360362" y="992823"/>
                </a:lnTo>
                <a:lnTo>
                  <a:pt x="360679" y="975678"/>
                </a:lnTo>
                <a:lnTo>
                  <a:pt x="361948" y="958533"/>
                </a:lnTo>
                <a:lnTo>
                  <a:pt x="363533" y="941706"/>
                </a:lnTo>
                <a:lnTo>
                  <a:pt x="366071" y="924878"/>
                </a:lnTo>
                <a:lnTo>
                  <a:pt x="368925" y="908686"/>
                </a:lnTo>
                <a:lnTo>
                  <a:pt x="373048" y="892811"/>
                </a:lnTo>
                <a:lnTo>
                  <a:pt x="377171" y="876936"/>
                </a:lnTo>
                <a:lnTo>
                  <a:pt x="382245" y="861696"/>
                </a:lnTo>
                <a:lnTo>
                  <a:pt x="387953" y="847091"/>
                </a:lnTo>
                <a:lnTo>
                  <a:pt x="393979" y="832168"/>
                </a:lnTo>
                <a:lnTo>
                  <a:pt x="400956" y="818198"/>
                </a:lnTo>
                <a:lnTo>
                  <a:pt x="408568" y="804546"/>
                </a:lnTo>
                <a:lnTo>
                  <a:pt x="416179" y="791211"/>
                </a:lnTo>
                <a:lnTo>
                  <a:pt x="424425" y="778511"/>
                </a:lnTo>
                <a:lnTo>
                  <a:pt x="433305" y="766446"/>
                </a:lnTo>
                <a:lnTo>
                  <a:pt x="442819" y="754698"/>
                </a:lnTo>
                <a:lnTo>
                  <a:pt x="452650" y="743586"/>
                </a:lnTo>
                <a:lnTo>
                  <a:pt x="462482" y="732791"/>
                </a:lnTo>
                <a:lnTo>
                  <a:pt x="473264" y="722631"/>
                </a:lnTo>
                <a:lnTo>
                  <a:pt x="484047" y="713423"/>
                </a:lnTo>
                <a:lnTo>
                  <a:pt x="495464" y="704533"/>
                </a:lnTo>
                <a:lnTo>
                  <a:pt x="507516" y="696596"/>
                </a:lnTo>
                <a:lnTo>
                  <a:pt x="519567" y="688976"/>
                </a:lnTo>
                <a:lnTo>
                  <a:pt x="531936" y="682308"/>
                </a:lnTo>
                <a:lnTo>
                  <a:pt x="538278" y="679133"/>
                </a:lnTo>
                <a:lnTo>
                  <a:pt x="544938" y="676276"/>
                </a:lnTo>
                <a:lnTo>
                  <a:pt x="551281" y="673418"/>
                </a:lnTo>
                <a:lnTo>
                  <a:pt x="557941" y="670878"/>
                </a:lnTo>
                <a:lnTo>
                  <a:pt x="564284" y="668338"/>
                </a:lnTo>
                <a:lnTo>
                  <a:pt x="571261" y="666433"/>
                </a:lnTo>
                <a:lnTo>
                  <a:pt x="577921" y="664211"/>
                </a:lnTo>
                <a:lnTo>
                  <a:pt x="584898" y="662623"/>
                </a:lnTo>
                <a:lnTo>
                  <a:pt x="591875" y="661036"/>
                </a:lnTo>
                <a:lnTo>
                  <a:pt x="598535" y="659766"/>
                </a:lnTo>
                <a:lnTo>
                  <a:pt x="605830" y="658178"/>
                </a:lnTo>
                <a:lnTo>
                  <a:pt x="612490" y="657226"/>
                </a:lnTo>
                <a:lnTo>
                  <a:pt x="619784" y="656591"/>
                </a:lnTo>
                <a:lnTo>
                  <a:pt x="627078" y="655956"/>
                </a:lnTo>
                <a:lnTo>
                  <a:pt x="634055" y="655638"/>
                </a:lnTo>
                <a:close/>
                <a:moveTo>
                  <a:pt x="1604962" y="463550"/>
                </a:moveTo>
                <a:lnTo>
                  <a:pt x="1776412" y="463550"/>
                </a:lnTo>
                <a:lnTo>
                  <a:pt x="1776412" y="1252538"/>
                </a:lnTo>
                <a:lnTo>
                  <a:pt x="1604962" y="1252538"/>
                </a:lnTo>
                <a:lnTo>
                  <a:pt x="1604962" y="463550"/>
                </a:lnTo>
                <a:close/>
                <a:moveTo>
                  <a:pt x="0" y="0"/>
                </a:moveTo>
                <a:lnTo>
                  <a:pt x="2125663" y="0"/>
                </a:lnTo>
                <a:lnTo>
                  <a:pt x="2125663" y="171553"/>
                </a:lnTo>
                <a:lnTo>
                  <a:pt x="2039621" y="171553"/>
                </a:lnTo>
                <a:lnTo>
                  <a:pt x="2039621" y="1577975"/>
                </a:lnTo>
                <a:lnTo>
                  <a:pt x="1252220" y="1577975"/>
                </a:lnTo>
                <a:lnTo>
                  <a:pt x="1252220" y="1449310"/>
                </a:lnTo>
                <a:lnTo>
                  <a:pt x="1911033" y="1449310"/>
                </a:lnTo>
                <a:lnTo>
                  <a:pt x="1911033" y="171553"/>
                </a:lnTo>
                <a:lnTo>
                  <a:pt x="195263" y="171553"/>
                </a:lnTo>
                <a:lnTo>
                  <a:pt x="195263" y="1249164"/>
                </a:lnTo>
                <a:lnTo>
                  <a:pt x="66675" y="1249164"/>
                </a:lnTo>
                <a:lnTo>
                  <a:pt x="66675" y="171553"/>
                </a:lnTo>
                <a:lnTo>
                  <a:pt x="0" y="171553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  <p:sp>
        <p:nvSpPr>
          <p:cNvPr id="49" name="矩形 48"/>
          <p:cNvSpPr/>
          <p:nvPr/>
        </p:nvSpPr>
        <p:spPr>
          <a:xfrm flipV="1">
            <a:off x="913011" y="858085"/>
            <a:ext cx="11282162" cy="457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32" name="图片 31" descr="7072Gi正面.bmp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811519" y="118386"/>
            <a:ext cx="976294" cy="700835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1577"/>
          <a:stretch>
            <a:fillRect/>
          </a:stretch>
        </p:blipFill>
        <p:spPr>
          <a:xfrm>
            <a:off x="9193499" y="44624"/>
            <a:ext cx="1494427" cy="549748"/>
          </a:xfrm>
          <a:prstGeom prst="rect">
            <a:avLst/>
          </a:prstGeom>
        </p:spPr>
      </p:pic>
      <p:sp>
        <p:nvSpPr>
          <p:cNvPr id="34" name="文本框 33"/>
          <p:cNvSpPr txBox="1"/>
          <p:nvPr/>
        </p:nvSpPr>
        <p:spPr>
          <a:xfrm>
            <a:off x="9118266" y="589524"/>
            <a:ext cx="1685077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1300" dirty="0"/>
              <a:t>嵌入式一体化触摸屏</a:t>
            </a:r>
          </a:p>
        </p:txBody>
      </p:sp>
      <p:sp>
        <p:nvSpPr>
          <p:cNvPr id="35" name="矩形 34"/>
          <p:cNvSpPr/>
          <p:nvPr/>
        </p:nvSpPr>
        <p:spPr>
          <a:xfrm>
            <a:off x="10811519" y="109870"/>
            <a:ext cx="976294" cy="695338"/>
          </a:xfrm>
          <a:prstGeom prst="rect">
            <a:avLst/>
          </a:prstGeom>
          <a:noFill/>
          <a:ln w="12700">
            <a:solidFill>
              <a:srgbClr val="2F5EB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grpSp>
        <p:nvGrpSpPr>
          <p:cNvPr id="37" name="组合 36"/>
          <p:cNvGrpSpPr/>
          <p:nvPr/>
        </p:nvGrpSpPr>
        <p:grpSpPr>
          <a:xfrm>
            <a:off x="841003" y="971301"/>
            <a:ext cx="3528392" cy="657499"/>
            <a:chOff x="913011" y="1556792"/>
            <a:chExt cx="3528392" cy="657499"/>
          </a:xfrm>
        </p:grpSpPr>
        <p:sp>
          <p:nvSpPr>
            <p:cNvPr id="44" name="TextBox 7"/>
            <p:cNvSpPr>
              <a:spLocks noChangeArrowheads="1"/>
            </p:cNvSpPr>
            <p:nvPr/>
          </p:nvSpPr>
          <p:spPr bwMode="auto">
            <a:xfrm>
              <a:off x="1777107" y="1731653"/>
              <a:ext cx="2578146" cy="27699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r>
                <a:rPr lang="zh-CN" altLang="en-US" b="1" dirty="0" smtClean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功能实现</a:t>
              </a:r>
              <a:endParaRPr lang="zh-CN" altLang="zh-CN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5" name="圆角矩形 44"/>
            <p:cNvSpPr/>
            <p:nvPr/>
          </p:nvSpPr>
          <p:spPr>
            <a:xfrm>
              <a:off x="1215185" y="1652019"/>
              <a:ext cx="3226218" cy="467045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rgbClr val="2F5EB0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srgbClr val="2F5EB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46" name="组合 45"/>
            <p:cNvGrpSpPr/>
            <p:nvPr/>
          </p:nvGrpSpPr>
          <p:grpSpPr>
            <a:xfrm>
              <a:off x="913011" y="1556792"/>
              <a:ext cx="657499" cy="657499"/>
              <a:chOff x="6961683" y="1619373"/>
              <a:chExt cx="657499" cy="657499"/>
            </a:xfrm>
          </p:grpSpPr>
          <p:sp>
            <p:nvSpPr>
              <p:cNvPr id="47" name="椭圆 46"/>
              <p:cNvSpPr/>
              <p:nvPr/>
            </p:nvSpPr>
            <p:spPr>
              <a:xfrm>
                <a:off x="6961683" y="1619373"/>
                <a:ext cx="657499" cy="657499"/>
              </a:xfrm>
              <a:prstGeom prst="ellipse">
                <a:avLst/>
              </a:prstGeom>
              <a:solidFill>
                <a:srgbClr val="2F5EB0"/>
              </a:solidFill>
              <a:ln w="28575"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>
                  <a:solidFill>
                    <a:srgbClr val="2F5EB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grpSp>
            <p:nvGrpSpPr>
              <p:cNvPr id="48" name="组合 47"/>
              <p:cNvGrpSpPr/>
              <p:nvPr/>
            </p:nvGrpSpPr>
            <p:grpSpPr>
              <a:xfrm>
                <a:off x="7144192" y="1817619"/>
                <a:ext cx="357058" cy="261006"/>
                <a:chOff x="7599343" y="3871727"/>
                <a:chExt cx="790674" cy="577975"/>
              </a:xfrm>
              <a:solidFill>
                <a:schemeClr val="bg1"/>
              </a:solidFill>
              <a:effectLst/>
            </p:grpSpPr>
            <p:sp>
              <p:nvSpPr>
                <p:cNvPr id="50" name="任意多边形 85"/>
                <p:cNvSpPr>
                  <a:spLocks noChangeArrowheads="1"/>
                </p:cNvSpPr>
                <p:nvPr/>
              </p:nvSpPr>
              <p:spPr bwMode="auto">
                <a:xfrm>
                  <a:off x="7622726" y="3973484"/>
                  <a:ext cx="628785" cy="476218"/>
                </a:xfrm>
                <a:custGeom>
                  <a:avLst/>
                  <a:gdLst>
                    <a:gd name="T0" fmla="*/ 96105 w 628567"/>
                    <a:gd name="T1" fmla="*/ 192304 h 476598"/>
                    <a:gd name="T2" fmla="*/ 96105 w 628567"/>
                    <a:gd name="T3" fmla="*/ 476598 h 476598"/>
                    <a:gd name="T4" fmla="*/ 0 w 628567"/>
                    <a:gd name="T5" fmla="*/ 476598 h 476598"/>
                    <a:gd name="T6" fmla="*/ 0 w 628567"/>
                    <a:gd name="T7" fmla="*/ 267440 h 476598"/>
                    <a:gd name="T8" fmla="*/ 451079 w 628567"/>
                    <a:gd name="T9" fmla="*/ 149738 h 476598"/>
                    <a:gd name="T10" fmla="*/ 451079 w 628567"/>
                    <a:gd name="T11" fmla="*/ 476598 h 476598"/>
                    <a:gd name="T12" fmla="*/ 354974 w 628567"/>
                    <a:gd name="T13" fmla="*/ 476598 h 476598"/>
                    <a:gd name="T14" fmla="*/ 354974 w 628567"/>
                    <a:gd name="T15" fmla="*/ 196833 h 476598"/>
                    <a:gd name="T16" fmla="*/ 357633 w 628567"/>
                    <a:gd name="T17" fmla="*/ 200277 h 476598"/>
                    <a:gd name="T18" fmla="*/ 359009 w 628567"/>
                    <a:gd name="T19" fmla="*/ 199214 h 476598"/>
                    <a:gd name="T20" fmla="*/ 372907 w 628567"/>
                    <a:gd name="T21" fmla="*/ 215687 h 476598"/>
                    <a:gd name="T22" fmla="*/ 255352 w 628567"/>
                    <a:gd name="T23" fmla="*/ 67803 h 476598"/>
                    <a:gd name="T24" fmla="*/ 273592 w 628567"/>
                    <a:gd name="T25" fmla="*/ 91427 h 476598"/>
                    <a:gd name="T26" fmla="*/ 273592 w 628567"/>
                    <a:gd name="T27" fmla="*/ 476598 h 476598"/>
                    <a:gd name="T28" fmla="*/ 177487 w 628567"/>
                    <a:gd name="T29" fmla="*/ 476598 h 476598"/>
                    <a:gd name="T30" fmla="*/ 177487 w 628567"/>
                    <a:gd name="T31" fmla="*/ 128679 h 476598"/>
                    <a:gd name="T32" fmla="*/ 628567 w 628567"/>
                    <a:gd name="T33" fmla="*/ 0 h 476598"/>
                    <a:gd name="T34" fmla="*/ 628567 w 628567"/>
                    <a:gd name="T35" fmla="*/ 476598 h 476598"/>
                    <a:gd name="T36" fmla="*/ 532462 w 628567"/>
                    <a:gd name="T37" fmla="*/ 476598 h 476598"/>
                    <a:gd name="T38" fmla="*/ 532462 w 628567"/>
                    <a:gd name="T39" fmla="*/ 81079 h 476598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w 628567"/>
                    <a:gd name="T61" fmla="*/ 0 h 476598"/>
                    <a:gd name="T62" fmla="*/ 628567 w 628567"/>
                    <a:gd name="T63" fmla="*/ 476598 h 476598"/>
                  </a:gdLst>
                  <a:ahLst/>
                  <a:cxnLst>
                    <a:cxn ang="T40">
                      <a:pos x="T0" y="T1"/>
                    </a:cxn>
                    <a:cxn ang="T41">
                      <a:pos x="T2" y="T3"/>
                    </a:cxn>
                    <a:cxn ang="T42">
                      <a:pos x="T4" y="T5"/>
                    </a:cxn>
                    <a:cxn ang="T43">
                      <a:pos x="T6" y="T7"/>
                    </a:cxn>
                    <a:cxn ang="T44">
                      <a:pos x="T8" y="T9"/>
                    </a:cxn>
                    <a:cxn ang="T45">
                      <a:pos x="T10" y="T11"/>
                    </a:cxn>
                    <a:cxn ang="T46">
                      <a:pos x="T12" y="T13"/>
                    </a:cxn>
                    <a:cxn ang="T47">
                      <a:pos x="T14" y="T15"/>
                    </a:cxn>
                    <a:cxn ang="T48">
                      <a:pos x="T16" y="T17"/>
                    </a:cxn>
                    <a:cxn ang="T49">
                      <a:pos x="T18" y="T19"/>
                    </a:cxn>
                    <a:cxn ang="T50">
                      <a:pos x="T20" y="T21"/>
                    </a:cxn>
                    <a:cxn ang="T51">
                      <a:pos x="T22" y="T23"/>
                    </a:cxn>
                    <a:cxn ang="T52">
                      <a:pos x="T24" y="T25"/>
                    </a:cxn>
                    <a:cxn ang="T53">
                      <a:pos x="T26" y="T27"/>
                    </a:cxn>
                    <a:cxn ang="T54">
                      <a:pos x="T28" y="T29"/>
                    </a:cxn>
                    <a:cxn ang="T55">
                      <a:pos x="T30" y="T31"/>
                    </a:cxn>
                    <a:cxn ang="T56">
                      <a:pos x="T32" y="T33"/>
                    </a:cxn>
                    <a:cxn ang="T57">
                      <a:pos x="T34" y="T35"/>
                    </a:cxn>
                    <a:cxn ang="T58">
                      <a:pos x="T36" y="T37"/>
                    </a:cxn>
                    <a:cxn ang="T59">
                      <a:pos x="T38" y="T39"/>
                    </a:cxn>
                  </a:cxnLst>
                  <a:rect l="T60" t="T61" r="T62" b="T63"/>
                  <a:pathLst>
                    <a:path w="628567" h="476598">
                      <a:moveTo>
                        <a:pt x="96105" y="192304"/>
                      </a:moveTo>
                      <a:lnTo>
                        <a:pt x="96105" y="476598"/>
                      </a:lnTo>
                      <a:lnTo>
                        <a:pt x="0" y="476598"/>
                      </a:lnTo>
                      <a:lnTo>
                        <a:pt x="0" y="267440"/>
                      </a:lnTo>
                      <a:close/>
                      <a:moveTo>
                        <a:pt x="451079" y="149738"/>
                      </a:moveTo>
                      <a:lnTo>
                        <a:pt x="451079" y="476598"/>
                      </a:lnTo>
                      <a:lnTo>
                        <a:pt x="354974" y="476598"/>
                      </a:lnTo>
                      <a:lnTo>
                        <a:pt x="354974" y="196833"/>
                      </a:lnTo>
                      <a:lnTo>
                        <a:pt x="357633" y="200277"/>
                      </a:lnTo>
                      <a:lnTo>
                        <a:pt x="359009" y="199214"/>
                      </a:lnTo>
                      <a:lnTo>
                        <a:pt x="372907" y="215687"/>
                      </a:lnTo>
                      <a:close/>
                      <a:moveTo>
                        <a:pt x="255352" y="67803"/>
                      </a:moveTo>
                      <a:lnTo>
                        <a:pt x="273592" y="91427"/>
                      </a:lnTo>
                      <a:lnTo>
                        <a:pt x="273592" y="476598"/>
                      </a:lnTo>
                      <a:lnTo>
                        <a:pt x="177487" y="476598"/>
                      </a:lnTo>
                      <a:lnTo>
                        <a:pt x="177487" y="128679"/>
                      </a:lnTo>
                      <a:close/>
                      <a:moveTo>
                        <a:pt x="628567" y="0"/>
                      </a:moveTo>
                      <a:lnTo>
                        <a:pt x="628567" y="476598"/>
                      </a:lnTo>
                      <a:lnTo>
                        <a:pt x="532462" y="476598"/>
                      </a:lnTo>
                      <a:lnTo>
                        <a:pt x="532462" y="8107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extLst>
                  <a:ext uri="{91240B29-F687-4F45-9708-019B960494DF}">
                    <a14:hiddenLine xmlns:a14="http://schemas.microsoft.com/office/drawing/2010/main" w="25400">
                      <a:solidFill>
                        <a:srgbClr val="000000"/>
                      </a:solidFill>
                      <a:bevel/>
                    </a14:hiddenLine>
                  </a:ext>
                </a:extLst>
              </p:spPr>
              <p:txBody>
                <a:bodyPr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/>
                  <a:endParaRPr lang="zh-CN" altLang="zh-CN" b="1">
                    <a:solidFill>
                      <a:srgbClr val="2F5EB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51" name="任意多边形 86"/>
                <p:cNvSpPr>
                  <a:spLocks noChangeArrowheads="1"/>
                </p:cNvSpPr>
                <p:nvPr/>
              </p:nvSpPr>
              <p:spPr bwMode="auto">
                <a:xfrm rot="13790841">
                  <a:off x="7831852" y="3639218"/>
                  <a:ext cx="325655" cy="790674"/>
                </a:xfrm>
                <a:custGeom>
                  <a:avLst/>
                  <a:gdLst>
                    <a:gd name="T0" fmla="*/ 97660 w 325915"/>
                    <a:gd name="T1" fmla="*/ 790400 h 790400"/>
                    <a:gd name="T2" fmla="*/ 0 w 325915"/>
                    <a:gd name="T3" fmla="*/ 664808 h 790400"/>
                    <a:gd name="T4" fmla="*/ 70970 w 325915"/>
                    <a:gd name="T5" fmla="*/ 664808 h 790400"/>
                    <a:gd name="T6" fmla="*/ 70970 w 325915"/>
                    <a:gd name="T7" fmla="*/ 320500 h 790400"/>
                    <a:gd name="T8" fmla="*/ 92523 w 325915"/>
                    <a:gd name="T9" fmla="*/ 320500 h 790400"/>
                    <a:gd name="T10" fmla="*/ 92598 w 325915"/>
                    <a:gd name="T11" fmla="*/ 318763 h 790400"/>
                    <a:gd name="T12" fmla="*/ 259805 w 325915"/>
                    <a:gd name="T13" fmla="*/ 326009 h 790400"/>
                    <a:gd name="T14" fmla="*/ 271953 w 325915"/>
                    <a:gd name="T15" fmla="*/ 0 h 790400"/>
                    <a:gd name="T16" fmla="*/ 325915 w 325915"/>
                    <a:gd name="T17" fmla="*/ 2011 h 790400"/>
                    <a:gd name="T18" fmla="*/ 311729 w 325915"/>
                    <a:gd name="T19" fmla="*/ 382747 h 790400"/>
                    <a:gd name="T20" fmla="*/ 257766 w 325915"/>
                    <a:gd name="T21" fmla="*/ 380736 h 790400"/>
                    <a:gd name="T22" fmla="*/ 257794 w 325915"/>
                    <a:gd name="T23" fmla="*/ 379973 h 790400"/>
                    <a:gd name="T24" fmla="*/ 124349 w 325915"/>
                    <a:gd name="T25" fmla="*/ 374190 h 790400"/>
                    <a:gd name="T26" fmla="*/ 124349 w 325915"/>
                    <a:gd name="T27" fmla="*/ 664808 h 790400"/>
                    <a:gd name="T28" fmla="*/ 195319 w 325915"/>
                    <a:gd name="T29" fmla="*/ 664808 h 790400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w 325915"/>
                    <a:gd name="T46" fmla="*/ 0 h 790400"/>
                    <a:gd name="T47" fmla="*/ 325915 w 325915"/>
                    <a:gd name="T48" fmla="*/ 790400 h 790400"/>
                  </a:gdLst>
                  <a:ahLst/>
                  <a:cxnLst>
                    <a:cxn ang="T30">
                      <a:pos x="T0" y="T1"/>
                    </a:cxn>
                    <a:cxn ang="T31">
                      <a:pos x="T2" y="T3"/>
                    </a:cxn>
                    <a:cxn ang="T32">
                      <a:pos x="T4" y="T5"/>
                    </a:cxn>
                    <a:cxn ang="T33">
                      <a:pos x="T6" y="T7"/>
                    </a:cxn>
                    <a:cxn ang="T34">
                      <a:pos x="T8" y="T9"/>
                    </a:cxn>
                    <a:cxn ang="T35">
                      <a:pos x="T10" y="T11"/>
                    </a:cxn>
                    <a:cxn ang="T36">
                      <a:pos x="T12" y="T13"/>
                    </a:cxn>
                    <a:cxn ang="T37">
                      <a:pos x="T14" y="T15"/>
                    </a:cxn>
                    <a:cxn ang="T38">
                      <a:pos x="T16" y="T17"/>
                    </a:cxn>
                    <a:cxn ang="T39">
                      <a:pos x="T18" y="T19"/>
                    </a:cxn>
                    <a:cxn ang="T40">
                      <a:pos x="T20" y="T21"/>
                    </a:cxn>
                    <a:cxn ang="T41">
                      <a:pos x="T22" y="T23"/>
                    </a:cxn>
                    <a:cxn ang="T42">
                      <a:pos x="T24" y="T25"/>
                    </a:cxn>
                    <a:cxn ang="T43">
                      <a:pos x="T26" y="T27"/>
                    </a:cxn>
                    <a:cxn ang="T44">
                      <a:pos x="T28" y="T29"/>
                    </a:cxn>
                  </a:cxnLst>
                  <a:rect l="T45" t="T46" r="T47" b="T48"/>
                  <a:pathLst>
                    <a:path w="325915" h="790400">
                      <a:moveTo>
                        <a:pt x="97660" y="790400"/>
                      </a:moveTo>
                      <a:lnTo>
                        <a:pt x="0" y="664808"/>
                      </a:lnTo>
                      <a:lnTo>
                        <a:pt x="70970" y="664808"/>
                      </a:lnTo>
                      <a:lnTo>
                        <a:pt x="70970" y="320500"/>
                      </a:lnTo>
                      <a:lnTo>
                        <a:pt x="92523" y="320500"/>
                      </a:lnTo>
                      <a:lnTo>
                        <a:pt x="92598" y="318763"/>
                      </a:lnTo>
                      <a:lnTo>
                        <a:pt x="259805" y="326009"/>
                      </a:lnTo>
                      <a:lnTo>
                        <a:pt x="271953" y="0"/>
                      </a:lnTo>
                      <a:lnTo>
                        <a:pt x="325915" y="2011"/>
                      </a:lnTo>
                      <a:lnTo>
                        <a:pt x="311729" y="382747"/>
                      </a:lnTo>
                      <a:lnTo>
                        <a:pt x="257766" y="380736"/>
                      </a:lnTo>
                      <a:lnTo>
                        <a:pt x="257794" y="379973"/>
                      </a:lnTo>
                      <a:lnTo>
                        <a:pt x="124349" y="374190"/>
                      </a:lnTo>
                      <a:lnTo>
                        <a:pt x="124349" y="664808"/>
                      </a:lnTo>
                      <a:lnTo>
                        <a:pt x="195319" y="66480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extLst>
                  <a:ext uri="{91240B29-F687-4F45-9708-019B960494DF}">
                    <a14:hiddenLine xmlns:a14="http://schemas.microsoft.com/office/drawing/2010/main" w="25400">
                      <a:solidFill>
                        <a:srgbClr val="000000"/>
                      </a:solidFill>
                      <a:bevel/>
                    </a14:hiddenLine>
                  </a:ext>
                </a:extLst>
              </p:spPr>
              <p:txBody>
                <a:bodyPr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/>
                  <a:endParaRPr lang="zh-CN" altLang="zh-CN" b="1">
                    <a:solidFill>
                      <a:srgbClr val="2F5EB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</p:grpSp>
      </p:grpSp>
      <p:sp>
        <p:nvSpPr>
          <p:cNvPr id="40" name="矩形 5">
            <a:extLst>
              <a:ext uri="{FF2B5EF4-FFF2-40B4-BE49-F238E27FC236}">
                <a16:creationId xmlns:a16="http://schemas.microsoft.com/office/drawing/2014/main" xmlns="" id="{45C26CBB-7CD7-45A8-AA6B-48924FA7C1F1}"/>
              </a:ext>
            </a:extLst>
          </p:cNvPr>
          <p:cNvSpPr/>
          <p:nvPr/>
        </p:nvSpPr>
        <p:spPr>
          <a:xfrm>
            <a:off x="9976569" y="6493142"/>
            <a:ext cx="1018294" cy="111815"/>
          </a:xfrm>
          <a:custGeom>
            <a:avLst/>
            <a:gdLst>
              <a:gd name="connsiteX0" fmla="*/ 0 w 926584"/>
              <a:gd name="connsiteY0" fmla="*/ 0 h 118098"/>
              <a:gd name="connsiteX1" fmla="*/ 926584 w 926584"/>
              <a:gd name="connsiteY1" fmla="*/ 0 h 118098"/>
              <a:gd name="connsiteX2" fmla="*/ 926584 w 926584"/>
              <a:gd name="connsiteY2" fmla="*/ 118098 h 118098"/>
              <a:gd name="connsiteX3" fmla="*/ 0 w 926584"/>
              <a:gd name="connsiteY3" fmla="*/ 118098 h 118098"/>
              <a:gd name="connsiteX4" fmla="*/ 0 w 926584"/>
              <a:gd name="connsiteY4" fmla="*/ 0 h 118098"/>
              <a:gd name="connsiteX0-1" fmla="*/ 55821 w 982405"/>
              <a:gd name="connsiteY0-2" fmla="*/ 0 h 144680"/>
              <a:gd name="connsiteX1-3" fmla="*/ 982405 w 982405"/>
              <a:gd name="connsiteY1-4" fmla="*/ 0 h 144680"/>
              <a:gd name="connsiteX2-5" fmla="*/ 982405 w 982405"/>
              <a:gd name="connsiteY2-6" fmla="*/ 118098 h 144680"/>
              <a:gd name="connsiteX3-7" fmla="*/ 0 w 982405"/>
              <a:gd name="connsiteY3-8" fmla="*/ 144680 h 144680"/>
              <a:gd name="connsiteX4-9" fmla="*/ 55821 w 982405"/>
              <a:gd name="connsiteY4-10" fmla="*/ 0 h 144680"/>
              <a:gd name="connsiteX0-11" fmla="*/ 55821 w 998354"/>
              <a:gd name="connsiteY0-12" fmla="*/ 0 h 147338"/>
              <a:gd name="connsiteX1-13" fmla="*/ 982405 w 998354"/>
              <a:gd name="connsiteY1-14" fmla="*/ 0 h 147338"/>
              <a:gd name="connsiteX2-15" fmla="*/ 998354 w 998354"/>
              <a:gd name="connsiteY2-16" fmla="*/ 147338 h 147338"/>
              <a:gd name="connsiteX3-17" fmla="*/ 0 w 998354"/>
              <a:gd name="connsiteY3-18" fmla="*/ 144680 h 147338"/>
              <a:gd name="connsiteX4-19" fmla="*/ 55821 w 998354"/>
              <a:gd name="connsiteY4-20" fmla="*/ 0 h 147338"/>
              <a:gd name="connsiteX0-21" fmla="*/ 84307 w 1026840"/>
              <a:gd name="connsiteY0-22" fmla="*/ 0 h 150534"/>
              <a:gd name="connsiteX1-23" fmla="*/ 1010891 w 1026840"/>
              <a:gd name="connsiteY1-24" fmla="*/ 0 h 150534"/>
              <a:gd name="connsiteX2-25" fmla="*/ 1026840 w 1026840"/>
              <a:gd name="connsiteY2-26" fmla="*/ 147338 h 150534"/>
              <a:gd name="connsiteX3-27" fmla="*/ 0 w 1026840"/>
              <a:gd name="connsiteY3-28" fmla="*/ 150534 h 150534"/>
              <a:gd name="connsiteX4-29" fmla="*/ 84307 w 1026840"/>
              <a:gd name="connsiteY4-30" fmla="*/ 0 h 150534"/>
              <a:gd name="connsiteX0-31" fmla="*/ 84307 w 1021143"/>
              <a:gd name="connsiteY0-32" fmla="*/ 0 h 153193"/>
              <a:gd name="connsiteX1-33" fmla="*/ 1010891 w 1021143"/>
              <a:gd name="connsiteY1-34" fmla="*/ 0 h 153193"/>
              <a:gd name="connsiteX2-35" fmla="*/ 1021143 w 1021143"/>
              <a:gd name="connsiteY2-36" fmla="*/ 153193 h 153193"/>
              <a:gd name="connsiteX3-37" fmla="*/ 0 w 1021143"/>
              <a:gd name="connsiteY3-38" fmla="*/ 150534 h 153193"/>
              <a:gd name="connsiteX4-39" fmla="*/ 84307 w 1021143"/>
              <a:gd name="connsiteY4-40" fmla="*/ 0 h 153193"/>
              <a:gd name="connsiteX0-41" fmla="*/ 92853 w 1021143"/>
              <a:gd name="connsiteY0-42" fmla="*/ 0 h 153193"/>
              <a:gd name="connsiteX1-43" fmla="*/ 1010891 w 1021143"/>
              <a:gd name="connsiteY1-44" fmla="*/ 0 h 153193"/>
              <a:gd name="connsiteX2-45" fmla="*/ 1021143 w 1021143"/>
              <a:gd name="connsiteY2-46" fmla="*/ 153193 h 153193"/>
              <a:gd name="connsiteX3-47" fmla="*/ 0 w 1021143"/>
              <a:gd name="connsiteY3-48" fmla="*/ 150534 h 153193"/>
              <a:gd name="connsiteX4-49" fmla="*/ 92853 w 1021143"/>
              <a:gd name="connsiteY4-50" fmla="*/ 0 h 153193"/>
              <a:gd name="connsiteX0-51" fmla="*/ 90004 w 1018294"/>
              <a:gd name="connsiteY0-52" fmla="*/ 0 h 153193"/>
              <a:gd name="connsiteX1-53" fmla="*/ 1008042 w 1018294"/>
              <a:gd name="connsiteY1-54" fmla="*/ 0 h 153193"/>
              <a:gd name="connsiteX2-55" fmla="*/ 1018294 w 1018294"/>
              <a:gd name="connsiteY2-56" fmla="*/ 153193 h 153193"/>
              <a:gd name="connsiteX3-57" fmla="*/ 0 w 1018294"/>
              <a:gd name="connsiteY3-58" fmla="*/ 142728 h 153193"/>
              <a:gd name="connsiteX4-59" fmla="*/ 90004 w 1018294"/>
              <a:gd name="connsiteY4-60" fmla="*/ 0 h 15319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018294" h="153193">
                <a:moveTo>
                  <a:pt x="90004" y="0"/>
                </a:moveTo>
                <a:lnTo>
                  <a:pt x="1008042" y="0"/>
                </a:lnTo>
                <a:lnTo>
                  <a:pt x="1018294" y="153193"/>
                </a:lnTo>
                <a:lnTo>
                  <a:pt x="0" y="142728"/>
                </a:lnTo>
                <a:lnTo>
                  <a:pt x="90004" y="0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矩形 40">
            <a:extLst>
              <a:ext uri="{FF2B5EF4-FFF2-40B4-BE49-F238E27FC236}">
                <a16:creationId xmlns:a16="http://schemas.microsoft.com/office/drawing/2014/main" xmlns="" id="{A491D6ED-697C-40C6-9742-BBA7E4A00D6E}"/>
              </a:ext>
            </a:extLst>
          </p:cNvPr>
          <p:cNvSpPr/>
          <p:nvPr/>
        </p:nvSpPr>
        <p:spPr>
          <a:xfrm>
            <a:off x="10067547" y="6500520"/>
            <a:ext cx="1646664" cy="392242"/>
          </a:xfrm>
          <a:prstGeom prst="rect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xmlns="" id="{205E6A58-5FD7-4CDF-91A3-EABCE5E40B23}"/>
              </a:ext>
            </a:extLst>
          </p:cNvPr>
          <p:cNvSpPr txBox="1"/>
          <p:nvPr/>
        </p:nvSpPr>
        <p:spPr>
          <a:xfrm>
            <a:off x="10141163" y="6525201"/>
            <a:ext cx="1489985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CN" sz="1400" dirty="0" err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www.mcgs.cn</a:t>
            </a:r>
            <a:endParaRPr lang="zh-CN" altLang="en-US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5335588" y="3741738"/>
            <a:ext cx="12195175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  <a:t/>
            </a:r>
            <a:br>
              <a:rPr kumimoji="0" lang="zh-CN" altLang="zh-CN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</a:br>
            <a:endParaRPr kumimoji="0" lang="zh-CN" altLang="zh-CN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39" name="文本框 9">
            <a:extLst>
              <a:ext uri="{FF2B5EF4-FFF2-40B4-BE49-F238E27FC236}">
                <a16:creationId xmlns:a16="http://schemas.microsoft.com/office/drawing/2014/main" xmlns="" id="{338F0905-05BA-4AC7-96A0-5F5AF91047DC}"/>
              </a:ext>
            </a:extLst>
          </p:cNvPr>
          <p:cNvSpPr txBox="1"/>
          <p:nvPr/>
        </p:nvSpPr>
        <p:spPr>
          <a:xfrm>
            <a:off x="985019" y="176185"/>
            <a:ext cx="5328592" cy="43858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dirty="0">
                <a:solidFill>
                  <a:srgbClr val="1E497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VNC</a:t>
            </a:r>
            <a:r>
              <a:rPr lang="zh-CN" altLang="en-US" sz="2400" dirty="0">
                <a:solidFill>
                  <a:srgbClr val="1E497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远程监控方案</a:t>
            </a:r>
            <a:r>
              <a:rPr lang="en-US" altLang="zh-CN" sz="2400" dirty="0" smtClean="0">
                <a:solidFill>
                  <a:srgbClr val="1E497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_</a:t>
            </a:r>
            <a:r>
              <a:rPr lang="zh-CN" altLang="en-US" sz="2400" dirty="0" smtClean="0">
                <a:solidFill>
                  <a:srgbClr val="1E497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工具</a:t>
            </a:r>
            <a:r>
              <a:rPr lang="zh-CN" altLang="en-US" sz="2400" dirty="0">
                <a:solidFill>
                  <a:srgbClr val="1E497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功能</a:t>
            </a:r>
            <a:endParaRPr lang="en-US" altLang="zh-CN" sz="2400" dirty="0">
              <a:solidFill>
                <a:srgbClr val="1E497D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6" name="TextBox 7"/>
          <p:cNvSpPr>
            <a:spLocks noChangeArrowheads="1"/>
          </p:cNvSpPr>
          <p:nvPr/>
        </p:nvSpPr>
        <p:spPr bwMode="auto">
          <a:xfrm>
            <a:off x="913010" y="1700808"/>
            <a:ext cx="3975075" cy="18466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、实施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步骤</a:t>
            </a:r>
            <a:endParaRPr lang="en-US" altLang="zh-CN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）电脑端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VNC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  <a:defRPr/>
            </a:pP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选择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General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，输入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VNC Server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Name</a:t>
            </a:r>
          </a:p>
          <a:p>
            <a:pPr>
              <a:lnSpc>
                <a:spcPct val="150000"/>
              </a:lnSpc>
              <a:defRPr/>
            </a:pP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192.168.1.100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endParaRPr lang="en-US" altLang="zh-CN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  <a:defRPr/>
            </a:pP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点击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OK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endParaRPr lang="en-US" altLang="zh-CN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122" name="Picture 2" descr="C:\Users\lh\Desktop\VNC截图\ASMVE@L2_SUE4[_{W}G6FIY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88085" y="1227138"/>
            <a:ext cx="7042150" cy="5029200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3" name="矩形 42"/>
          <p:cNvSpPr/>
          <p:nvPr/>
        </p:nvSpPr>
        <p:spPr>
          <a:xfrm flipH="1">
            <a:off x="6673651" y="1525189"/>
            <a:ext cx="432048" cy="24762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矩形 51"/>
          <p:cNvSpPr/>
          <p:nvPr/>
        </p:nvSpPr>
        <p:spPr>
          <a:xfrm flipH="1">
            <a:off x="6789268" y="3068960"/>
            <a:ext cx="1540565" cy="50405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矩形 52"/>
          <p:cNvSpPr/>
          <p:nvPr/>
        </p:nvSpPr>
        <p:spPr>
          <a:xfrm flipH="1">
            <a:off x="8833891" y="5949280"/>
            <a:ext cx="770282" cy="23505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55" name="直接箭头连接符 54"/>
          <p:cNvCxnSpPr>
            <a:stCxn id="43" idx="2"/>
            <a:endCxn id="52" idx="0"/>
          </p:cNvCxnSpPr>
          <p:nvPr/>
        </p:nvCxnSpPr>
        <p:spPr>
          <a:xfrm>
            <a:off x="6889675" y="1772816"/>
            <a:ext cx="669875" cy="1296144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直接箭头连接符 55"/>
          <p:cNvCxnSpPr>
            <a:endCxn id="53" idx="0"/>
          </p:cNvCxnSpPr>
          <p:nvPr/>
        </p:nvCxnSpPr>
        <p:spPr>
          <a:xfrm>
            <a:off x="7610010" y="3595256"/>
            <a:ext cx="1609022" cy="2354024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919860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 advClick="0" advTm="2000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 flipH="1">
            <a:off x="-3" y="6525344"/>
            <a:ext cx="12195177" cy="360511"/>
          </a:xfrm>
          <a:prstGeom prst="rect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 flipH="1">
            <a:off x="-4" y="6596410"/>
            <a:ext cx="12195177" cy="28897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>
            <a:off x="0" y="0"/>
            <a:ext cx="985019" cy="5831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8" name="组合 27"/>
          <p:cNvGrpSpPr/>
          <p:nvPr/>
        </p:nvGrpSpPr>
        <p:grpSpPr>
          <a:xfrm>
            <a:off x="192931" y="0"/>
            <a:ext cx="576064" cy="836712"/>
            <a:chOff x="841003" y="360040"/>
            <a:chExt cx="504056" cy="836712"/>
          </a:xfr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</p:grpSpPr>
        <p:sp>
          <p:nvSpPr>
            <p:cNvPr id="29" name="矩形 28"/>
            <p:cNvSpPr/>
            <p:nvPr/>
          </p:nvSpPr>
          <p:spPr>
            <a:xfrm>
              <a:off x="841003" y="360040"/>
              <a:ext cx="504056" cy="54868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等腰三角形 29"/>
            <p:cNvSpPr/>
            <p:nvPr/>
          </p:nvSpPr>
          <p:spPr>
            <a:xfrm rot="10800000">
              <a:off x="841003" y="908720"/>
              <a:ext cx="504056" cy="288032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1" name="KSO_Shape"/>
          <p:cNvSpPr/>
          <p:nvPr/>
        </p:nvSpPr>
        <p:spPr bwMode="auto">
          <a:xfrm>
            <a:off x="331060" y="261229"/>
            <a:ext cx="299804" cy="228651"/>
          </a:xfrm>
          <a:custGeom>
            <a:avLst/>
            <a:gdLst>
              <a:gd name="T0" fmla="*/ 432030 w 2125663"/>
              <a:gd name="T1" fmla="*/ 1344893 h 1811338"/>
              <a:gd name="T2" fmla="*/ 462740 w 2125663"/>
              <a:gd name="T3" fmla="*/ 1477960 h 1811338"/>
              <a:gd name="T4" fmla="*/ 513638 w 2125663"/>
              <a:gd name="T5" fmla="*/ 1557743 h 1811338"/>
              <a:gd name="T6" fmla="*/ 516481 w 2125663"/>
              <a:gd name="T7" fmla="*/ 1336346 h 1811338"/>
              <a:gd name="T8" fmla="*/ 503401 w 2125663"/>
              <a:gd name="T9" fmla="*/ 1310416 h 1811338"/>
              <a:gd name="T10" fmla="*/ 515913 w 2125663"/>
              <a:gd name="T11" fmla="*/ 1250009 h 1811338"/>
              <a:gd name="T12" fmla="*/ 618846 w 2125663"/>
              <a:gd name="T13" fmla="*/ 1242885 h 1811338"/>
              <a:gd name="T14" fmla="*/ 643583 w 2125663"/>
              <a:gd name="T15" fmla="*/ 1263116 h 1811338"/>
              <a:gd name="T16" fmla="*/ 642446 w 2125663"/>
              <a:gd name="T17" fmla="*/ 1324948 h 1811338"/>
              <a:gd name="T18" fmla="*/ 619414 w 2125663"/>
              <a:gd name="T19" fmla="*/ 1342899 h 1811338"/>
              <a:gd name="T20" fmla="*/ 664057 w 2125663"/>
              <a:gd name="T21" fmla="*/ 1524691 h 1811338"/>
              <a:gd name="T22" fmla="*/ 704434 w 2125663"/>
              <a:gd name="T23" fmla="*/ 1417553 h 1811338"/>
              <a:gd name="T24" fmla="*/ 725191 w 2125663"/>
              <a:gd name="T25" fmla="*/ 1259697 h 1811338"/>
              <a:gd name="T26" fmla="*/ 857412 w 2125663"/>
              <a:gd name="T27" fmla="*/ 1192451 h 1811338"/>
              <a:gd name="T28" fmla="*/ 923096 w 2125663"/>
              <a:gd name="T29" fmla="*/ 1212682 h 1811338"/>
              <a:gd name="T30" fmla="*/ 970013 w 2125663"/>
              <a:gd name="T31" fmla="*/ 1259697 h 1811338"/>
              <a:gd name="T32" fmla="*/ 990201 w 2125663"/>
              <a:gd name="T33" fmla="*/ 1325233 h 1811338"/>
              <a:gd name="T34" fmla="*/ 980818 w 2125663"/>
              <a:gd name="T35" fmla="*/ 1537228 h 1811338"/>
              <a:gd name="T36" fmla="*/ 935891 w 2125663"/>
              <a:gd name="T37" fmla="*/ 1570566 h 1811338"/>
              <a:gd name="T38" fmla="*/ 798837 w 2125663"/>
              <a:gd name="T39" fmla="*/ 1607608 h 1811338"/>
              <a:gd name="T40" fmla="*/ 617424 w 2125663"/>
              <a:gd name="T41" fmla="*/ 1622140 h 1811338"/>
              <a:gd name="T42" fmla="*/ 428049 w 2125663"/>
              <a:gd name="T43" fmla="*/ 1615872 h 1811338"/>
              <a:gd name="T44" fmla="*/ 264551 w 2125663"/>
              <a:gd name="T45" fmla="*/ 1588232 h 1811338"/>
              <a:gd name="T46" fmla="*/ 180669 w 2125663"/>
              <a:gd name="T47" fmla="*/ 1549481 h 1811338"/>
              <a:gd name="T48" fmla="*/ 159912 w 2125663"/>
              <a:gd name="T49" fmla="*/ 1517283 h 1811338"/>
              <a:gd name="T50" fmla="*/ 167873 w 2125663"/>
              <a:gd name="T51" fmla="*/ 1284201 h 1811338"/>
              <a:gd name="T52" fmla="*/ 205123 w 2125663"/>
              <a:gd name="T53" fmla="*/ 1228638 h 1811338"/>
              <a:gd name="T54" fmla="*/ 264266 w 2125663"/>
              <a:gd name="T55" fmla="*/ 1196440 h 1811338"/>
              <a:gd name="T56" fmla="*/ 421225 w 2125663"/>
              <a:gd name="T57" fmla="*/ 1183048 h 1811338"/>
              <a:gd name="T58" fmla="*/ 433514 w 2125663"/>
              <a:gd name="T59" fmla="*/ 761303 h 1811338"/>
              <a:gd name="T60" fmla="*/ 391450 w 2125663"/>
              <a:gd name="T61" fmla="*/ 813630 h 1811338"/>
              <a:gd name="T62" fmla="*/ 379229 w 2125663"/>
              <a:gd name="T63" fmla="*/ 902075 h 1811338"/>
              <a:gd name="T64" fmla="*/ 414756 w 2125663"/>
              <a:gd name="T65" fmla="*/ 1016114 h 1811338"/>
              <a:gd name="T66" fmla="*/ 487516 w 2125663"/>
              <a:gd name="T67" fmla="*/ 1099439 h 1811338"/>
              <a:gd name="T68" fmla="*/ 567666 w 2125663"/>
              <a:gd name="T69" fmla="*/ 1135272 h 1811338"/>
              <a:gd name="T70" fmla="*/ 645542 w 2125663"/>
              <a:gd name="T71" fmla="*/ 1111099 h 1811338"/>
              <a:gd name="T72" fmla="*/ 722282 w 2125663"/>
              <a:gd name="T73" fmla="*/ 1035452 h 1811338"/>
              <a:gd name="T74" fmla="*/ 767757 w 2125663"/>
              <a:gd name="T75" fmla="*/ 926248 h 1811338"/>
              <a:gd name="T76" fmla="*/ 666290 w 2125663"/>
              <a:gd name="T77" fmla="*/ 863967 h 1811338"/>
              <a:gd name="T78" fmla="*/ 546918 w 2125663"/>
              <a:gd name="T79" fmla="*/ 832116 h 1811338"/>
              <a:gd name="T80" fmla="*/ 484389 w 2125663"/>
              <a:gd name="T81" fmla="*/ 790595 h 1811338"/>
              <a:gd name="T82" fmla="*/ 452273 w 2125663"/>
              <a:gd name="T83" fmla="*/ 760734 h 1811338"/>
              <a:gd name="T84" fmla="*/ 568234 w 2125663"/>
              <a:gd name="T85" fmla="*/ 587258 h 1811338"/>
              <a:gd name="T86" fmla="*/ 631616 w 2125663"/>
              <a:gd name="T87" fmla="*/ 594937 h 1811338"/>
              <a:gd name="T88" fmla="*/ 705513 w 2125663"/>
              <a:gd name="T89" fmla="*/ 631054 h 1811338"/>
              <a:gd name="T90" fmla="*/ 790210 w 2125663"/>
              <a:gd name="T91" fmla="*/ 732864 h 1811338"/>
              <a:gd name="T92" fmla="*/ 826306 w 2125663"/>
              <a:gd name="T93" fmla="*/ 873920 h 1811338"/>
              <a:gd name="T94" fmla="*/ 818064 w 2125663"/>
              <a:gd name="T95" fmla="*/ 959237 h 1811338"/>
              <a:gd name="T96" fmla="*/ 780831 w 2125663"/>
              <a:gd name="T97" fmla="*/ 1048534 h 1811338"/>
              <a:gd name="T98" fmla="*/ 687607 w 2125663"/>
              <a:gd name="T99" fmla="*/ 1148922 h 1811338"/>
              <a:gd name="T100" fmla="*/ 588983 w 2125663"/>
              <a:gd name="T101" fmla="*/ 1190727 h 1811338"/>
              <a:gd name="T102" fmla="*/ 525033 w 2125663"/>
              <a:gd name="T103" fmla="*/ 1182480 h 1811338"/>
              <a:gd name="T104" fmla="*/ 421293 w 2125663"/>
              <a:gd name="T105" fmla="*/ 1115081 h 1811338"/>
              <a:gd name="T106" fmla="*/ 345406 w 2125663"/>
              <a:gd name="T107" fmla="*/ 1002463 h 1811338"/>
              <a:gd name="T108" fmla="*/ 325511 w 2125663"/>
              <a:gd name="T109" fmla="*/ 929092 h 1811338"/>
              <a:gd name="T110" fmla="*/ 330627 w 2125663"/>
              <a:gd name="T111" fmla="*/ 813915 h 1811338"/>
              <a:gd name="T112" fmla="*/ 388324 w 2125663"/>
              <a:gd name="T113" fmla="*/ 686510 h 1811338"/>
              <a:gd name="T114" fmla="*/ 482400 w 2125663"/>
              <a:gd name="T115" fmla="*/ 608303 h 1811338"/>
              <a:gd name="T116" fmla="*/ 542939 w 2125663"/>
              <a:gd name="T117" fmla="*/ 589534 h 1811338"/>
              <a:gd name="T118" fmla="*/ 0 w 2125663"/>
              <a:gd name="T119" fmla="*/ 0 h 1811338"/>
              <a:gd name="T120" fmla="*/ 174993 w 2125663"/>
              <a:gd name="T121" fmla="*/ 1118883 h 1811338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2125663" h="1811338">
                <a:moveTo>
                  <a:pt x="470017" y="1320800"/>
                </a:moveTo>
                <a:lnTo>
                  <a:pt x="470335" y="1343069"/>
                </a:lnTo>
                <a:lnTo>
                  <a:pt x="471286" y="1364382"/>
                </a:lnTo>
                <a:lnTo>
                  <a:pt x="472238" y="1385696"/>
                </a:lnTo>
                <a:lnTo>
                  <a:pt x="473190" y="1406374"/>
                </a:lnTo>
                <a:lnTo>
                  <a:pt x="474459" y="1426415"/>
                </a:lnTo>
                <a:lnTo>
                  <a:pt x="476363" y="1446139"/>
                </a:lnTo>
                <a:lnTo>
                  <a:pt x="478267" y="1464908"/>
                </a:lnTo>
                <a:lnTo>
                  <a:pt x="480170" y="1483677"/>
                </a:lnTo>
                <a:lnTo>
                  <a:pt x="482074" y="1501491"/>
                </a:lnTo>
                <a:lnTo>
                  <a:pt x="484612" y="1518988"/>
                </a:lnTo>
                <a:lnTo>
                  <a:pt x="487468" y="1535530"/>
                </a:lnTo>
                <a:lnTo>
                  <a:pt x="490323" y="1552072"/>
                </a:lnTo>
                <a:lnTo>
                  <a:pt x="493179" y="1567660"/>
                </a:lnTo>
                <a:lnTo>
                  <a:pt x="496352" y="1582611"/>
                </a:lnTo>
                <a:lnTo>
                  <a:pt x="500159" y="1597563"/>
                </a:lnTo>
                <a:lnTo>
                  <a:pt x="503649" y="1611560"/>
                </a:lnTo>
                <a:lnTo>
                  <a:pt x="507774" y="1624921"/>
                </a:lnTo>
                <a:lnTo>
                  <a:pt x="511899" y="1637646"/>
                </a:lnTo>
                <a:lnTo>
                  <a:pt x="516341" y="1650052"/>
                </a:lnTo>
                <a:lnTo>
                  <a:pt x="520783" y="1661505"/>
                </a:lnTo>
                <a:lnTo>
                  <a:pt x="525859" y="1672639"/>
                </a:lnTo>
                <a:lnTo>
                  <a:pt x="530936" y="1683137"/>
                </a:lnTo>
                <a:lnTo>
                  <a:pt x="536329" y="1692998"/>
                </a:lnTo>
                <a:lnTo>
                  <a:pt x="541723" y="1702224"/>
                </a:lnTo>
                <a:lnTo>
                  <a:pt x="547752" y="1710813"/>
                </a:lnTo>
                <a:lnTo>
                  <a:pt x="553463" y="1718766"/>
                </a:lnTo>
                <a:lnTo>
                  <a:pt x="559808" y="1726083"/>
                </a:lnTo>
                <a:lnTo>
                  <a:pt x="566154" y="1732763"/>
                </a:lnTo>
                <a:lnTo>
                  <a:pt x="573134" y="1739125"/>
                </a:lnTo>
                <a:lnTo>
                  <a:pt x="580114" y="1744215"/>
                </a:lnTo>
                <a:lnTo>
                  <a:pt x="587412" y="1749305"/>
                </a:lnTo>
                <a:lnTo>
                  <a:pt x="594709" y="1753123"/>
                </a:lnTo>
                <a:lnTo>
                  <a:pt x="594709" y="1499901"/>
                </a:lnTo>
                <a:lnTo>
                  <a:pt x="591537" y="1499264"/>
                </a:lnTo>
                <a:lnTo>
                  <a:pt x="588047" y="1498310"/>
                </a:lnTo>
                <a:lnTo>
                  <a:pt x="584874" y="1497038"/>
                </a:lnTo>
                <a:lnTo>
                  <a:pt x="582018" y="1495765"/>
                </a:lnTo>
                <a:lnTo>
                  <a:pt x="579163" y="1494175"/>
                </a:lnTo>
                <a:lnTo>
                  <a:pt x="576307" y="1491948"/>
                </a:lnTo>
                <a:lnTo>
                  <a:pt x="573769" y="1489721"/>
                </a:lnTo>
                <a:lnTo>
                  <a:pt x="571548" y="1487494"/>
                </a:lnTo>
                <a:lnTo>
                  <a:pt x="569327" y="1484949"/>
                </a:lnTo>
                <a:lnTo>
                  <a:pt x="567106" y="1482404"/>
                </a:lnTo>
                <a:lnTo>
                  <a:pt x="565519" y="1479223"/>
                </a:lnTo>
                <a:lnTo>
                  <a:pt x="564250" y="1476360"/>
                </a:lnTo>
                <a:lnTo>
                  <a:pt x="563298" y="1473179"/>
                </a:lnTo>
                <a:lnTo>
                  <a:pt x="562347" y="1469998"/>
                </a:lnTo>
                <a:lnTo>
                  <a:pt x="562029" y="1466180"/>
                </a:lnTo>
                <a:lnTo>
                  <a:pt x="561712" y="1462999"/>
                </a:lnTo>
                <a:lnTo>
                  <a:pt x="561712" y="1425143"/>
                </a:lnTo>
                <a:lnTo>
                  <a:pt x="562029" y="1421007"/>
                </a:lnTo>
                <a:lnTo>
                  <a:pt x="562664" y="1417508"/>
                </a:lnTo>
                <a:lnTo>
                  <a:pt x="563616" y="1414009"/>
                </a:lnTo>
                <a:lnTo>
                  <a:pt x="564885" y="1410191"/>
                </a:lnTo>
                <a:lnTo>
                  <a:pt x="566154" y="1407010"/>
                </a:lnTo>
                <a:lnTo>
                  <a:pt x="568375" y="1403829"/>
                </a:lnTo>
                <a:lnTo>
                  <a:pt x="570596" y="1400966"/>
                </a:lnTo>
                <a:lnTo>
                  <a:pt x="572817" y="1398103"/>
                </a:lnTo>
                <a:lnTo>
                  <a:pt x="575673" y="1395558"/>
                </a:lnTo>
                <a:lnTo>
                  <a:pt x="578528" y="1393649"/>
                </a:lnTo>
                <a:lnTo>
                  <a:pt x="581701" y="1391741"/>
                </a:lnTo>
                <a:lnTo>
                  <a:pt x="584874" y="1390150"/>
                </a:lnTo>
                <a:lnTo>
                  <a:pt x="588364" y="1388878"/>
                </a:lnTo>
                <a:lnTo>
                  <a:pt x="592171" y="1387605"/>
                </a:lnTo>
                <a:lnTo>
                  <a:pt x="595979" y="1386969"/>
                </a:lnTo>
                <a:lnTo>
                  <a:pt x="599786" y="1386969"/>
                </a:lnTo>
                <a:lnTo>
                  <a:pt x="682597" y="1386969"/>
                </a:lnTo>
                <a:lnTo>
                  <a:pt x="686721" y="1386969"/>
                </a:lnTo>
                <a:lnTo>
                  <a:pt x="690529" y="1387605"/>
                </a:lnTo>
                <a:lnTo>
                  <a:pt x="694019" y="1388878"/>
                </a:lnTo>
                <a:lnTo>
                  <a:pt x="697826" y="1390150"/>
                </a:lnTo>
                <a:lnTo>
                  <a:pt x="700999" y="1391741"/>
                </a:lnTo>
                <a:lnTo>
                  <a:pt x="704172" y="1393649"/>
                </a:lnTo>
                <a:lnTo>
                  <a:pt x="707345" y="1395558"/>
                </a:lnTo>
                <a:lnTo>
                  <a:pt x="709883" y="1398103"/>
                </a:lnTo>
                <a:lnTo>
                  <a:pt x="712104" y="1400966"/>
                </a:lnTo>
                <a:lnTo>
                  <a:pt x="714325" y="1403829"/>
                </a:lnTo>
                <a:lnTo>
                  <a:pt x="716229" y="1407010"/>
                </a:lnTo>
                <a:lnTo>
                  <a:pt x="718132" y="1410191"/>
                </a:lnTo>
                <a:lnTo>
                  <a:pt x="719402" y="1414009"/>
                </a:lnTo>
                <a:lnTo>
                  <a:pt x="720353" y="1417508"/>
                </a:lnTo>
                <a:lnTo>
                  <a:pt x="720671" y="1421007"/>
                </a:lnTo>
                <a:lnTo>
                  <a:pt x="720988" y="1425143"/>
                </a:lnTo>
                <a:lnTo>
                  <a:pt x="720988" y="1462999"/>
                </a:lnTo>
                <a:lnTo>
                  <a:pt x="720988" y="1466180"/>
                </a:lnTo>
                <a:lnTo>
                  <a:pt x="720353" y="1469998"/>
                </a:lnTo>
                <a:lnTo>
                  <a:pt x="719719" y="1473179"/>
                </a:lnTo>
                <a:lnTo>
                  <a:pt x="718450" y="1476360"/>
                </a:lnTo>
                <a:lnTo>
                  <a:pt x="716863" y="1479223"/>
                </a:lnTo>
                <a:lnTo>
                  <a:pt x="715277" y="1482404"/>
                </a:lnTo>
                <a:lnTo>
                  <a:pt x="713373" y="1484949"/>
                </a:lnTo>
                <a:lnTo>
                  <a:pt x="711469" y="1487494"/>
                </a:lnTo>
                <a:lnTo>
                  <a:pt x="708931" y="1489721"/>
                </a:lnTo>
                <a:lnTo>
                  <a:pt x="706710" y="1491948"/>
                </a:lnTo>
                <a:lnTo>
                  <a:pt x="703537" y="1494175"/>
                </a:lnTo>
                <a:lnTo>
                  <a:pt x="700682" y="1495765"/>
                </a:lnTo>
                <a:lnTo>
                  <a:pt x="697826" y="1497038"/>
                </a:lnTo>
                <a:lnTo>
                  <a:pt x="694653" y="1498310"/>
                </a:lnTo>
                <a:lnTo>
                  <a:pt x="691163" y="1499264"/>
                </a:lnTo>
                <a:lnTo>
                  <a:pt x="687991" y="1499901"/>
                </a:lnTo>
                <a:lnTo>
                  <a:pt x="687991" y="1753123"/>
                </a:lnTo>
                <a:lnTo>
                  <a:pt x="695605" y="1749305"/>
                </a:lnTo>
                <a:lnTo>
                  <a:pt x="702586" y="1744215"/>
                </a:lnTo>
                <a:lnTo>
                  <a:pt x="709566" y="1739125"/>
                </a:lnTo>
                <a:lnTo>
                  <a:pt x="716229" y="1732763"/>
                </a:lnTo>
                <a:lnTo>
                  <a:pt x="722892" y="1726083"/>
                </a:lnTo>
                <a:lnTo>
                  <a:pt x="729237" y="1718766"/>
                </a:lnTo>
                <a:lnTo>
                  <a:pt x="734948" y="1710813"/>
                </a:lnTo>
                <a:lnTo>
                  <a:pt x="740977" y="1702224"/>
                </a:lnTo>
                <a:lnTo>
                  <a:pt x="746371" y="1692998"/>
                </a:lnTo>
                <a:lnTo>
                  <a:pt x="751447" y="1683137"/>
                </a:lnTo>
                <a:lnTo>
                  <a:pt x="756841" y="1672639"/>
                </a:lnTo>
                <a:lnTo>
                  <a:pt x="761600" y="1661505"/>
                </a:lnTo>
                <a:lnTo>
                  <a:pt x="766359" y="1650052"/>
                </a:lnTo>
                <a:lnTo>
                  <a:pt x="770801" y="1637646"/>
                </a:lnTo>
                <a:lnTo>
                  <a:pt x="774926" y="1624921"/>
                </a:lnTo>
                <a:lnTo>
                  <a:pt x="779051" y="1611560"/>
                </a:lnTo>
                <a:lnTo>
                  <a:pt x="782541" y="1597563"/>
                </a:lnTo>
                <a:lnTo>
                  <a:pt x="786031" y="1582611"/>
                </a:lnTo>
                <a:lnTo>
                  <a:pt x="789521" y="1567660"/>
                </a:lnTo>
                <a:lnTo>
                  <a:pt x="792377" y="1552072"/>
                </a:lnTo>
                <a:lnTo>
                  <a:pt x="795232" y="1535530"/>
                </a:lnTo>
                <a:lnTo>
                  <a:pt x="797770" y="1518988"/>
                </a:lnTo>
                <a:lnTo>
                  <a:pt x="800626" y="1501491"/>
                </a:lnTo>
                <a:lnTo>
                  <a:pt x="802530" y="1483677"/>
                </a:lnTo>
                <a:lnTo>
                  <a:pt x="804751" y="1464908"/>
                </a:lnTo>
                <a:lnTo>
                  <a:pt x="806337" y="1446139"/>
                </a:lnTo>
                <a:lnTo>
                  <a:pt x="807923" y="1426415"/>
                </a:lnTo>
                <a:lnTo>
                  <a:pt x="809193" y="1406374"/>
                </a:lnTo>
                <a:lnTo>
                  <a:pt x="810779" y="1385696"/>
                </a:lnTo>
                <a:lnTo>
                  <a:pt x="811731" y="1364382"/>
                </a:lnTo>
                <a:lnTo>
                  <a:pt x="812365" y="1343069"/>
                </a:lnTo>
                <a:lnTo>
                  <a:pt x="813000" y="1320800"/>
                </a:lnTo>
                <a:lnTo>
                  <a:pt x="840921" y="1322709"/>
                </a:lnTo>
                <a:lnTo>
                  <a:pt x="866621" y="1324300"/>
                </a:lnTo>
                <a:lnTo>
                  <a:pt x="909771" y="1327481"/>
                </a:lnTo>
                <a:lnTo>
                  <a:pt x="938644" y="1330026"/>
                </a:lnTo>
                <a:lnTo>
                  <a:pt x="948797" y="1330980"/>
                </a:lnTo>
                <a:lnTo>
                  <a:pt x="956729" y="1331298"/>
                </a:lnTo>
                <a:lnTo>
                  <a:pt x="964661" y="1331934"/>
                </a:lnTo>
                <a:lnTo>
                  <a:pt x="972593" y="1332889"/>
                </a:lnTo>
                <a:lnTo>
                  <a:pt x="980208" y="1334161"/>
                </a:lnTo>
                <a:lnTo>
                  <a:pt x="987823" y="1335752"/>
                </a:lnTo>
                <a:lnTo>
                  <a:pt x="995437" y="1337979"/>
                </a:lnTo>
                <a:lnTo>
                  <a:pt x="1002418" y="1340205"/>
                </a:lnTo>
                <a:lnTo>
                  <a:pt x="1009715" y="1343387"/>
                </a:lnTo>
                <a:lnTo>
                  <a:pt x="1016378" y="1346250"/>
                </a:lnTo>
                <a:lnTo>
                  <a:pt x="1023358" y="1349749"/>
                </a:lnTo>
                <a:lnTo>
                  <a:pt x="1030021" y="1353885"/>
                </a:lnTo>
                <a:lnTo>
                  <a:pt x="1036050" y="1357702"/>
                </a:lnTo>
                <a:lnTo>
                  <a:pt x="1042395" y="1361837"/>
                </a:lnTo>
                <a:lnTo>
                  <a:pt x="1048106" y="1366927"/>
                </a:lnTo>
                <a:lnTo>
                  <a:pt x="1053817" y="1371699"/>
                </a:lnTo>
                <a:lnTo>
                  <a:pt x="1059211" y="1377107"/>
                </a:lnTo>
                <a:lnTo>
                  <a:pt x="1064605" y="1382197"/>
                </a:lnTo>
                <a:lnTo>
                  <a:pt x="1069364" y="1388241"/>
                </a:lnTo>
                <a:lnTo>
                  <a:pt x="1073806" y="1393967"/>
                </a:lnTo>
                <a:lnTo>
                  <a:pt x="1078248" y="1400012"/>
                </a:lnTo>
                <a:lnTo>
                  <a:pt x="1082373" y="1406374"/>
                </a:lnTo>
                <a:lnTo>
                  <a:pt x="1085863" y="1413054"/>
                </a:lnTo>
                <a:lnTo>
                  <a:pt x="1089670" y="1419735"/>
                </a:lnTo>
                <a:lnTo>
                  <a:pt x="1092843" y="1426734"/>
                </a:lnTo>
                <a:lnTo>
                  <a:pt x="1095381" y="1433732"/>
                </a:lnTo>
                <a:lnTo>
                  <a:pt x="1097920" y="1441049"/>
                </a:lnTo>
                <a:lnTo>
                  <a:pt x="1100141" y="1448684"/>
                </a:lnTo>
                <a:lnTo>
                  <a:pt x="1101727" y="1456000"/>
                </a:lnTo>
                <a:lnTo>
                  <a:pt x="1103314" y="1463635"/>
                </a:lnTo>
                <a:lnTo>
                  <a:pt x="1104265" y="1471588"/>
                </a:lnTo>
                <a:lnTo>
                  <a:pt x="1104900" y="1479541"/>
                </a:lnTo>
                <a:lnTo>
                  <a:pt x="1104900" y="1487494"/>
                </a:lnTo>
                <a:lnTo>
                  <a:pt x="1104900" y="1686000"/>
                </a:lnTo>
                <a:lnTo>
                  <a:pt x="1104900" y="1690135"/>
                </a:lnTo>
                <a:lnTo>
                  <a:pt x="1104265" y="1693953"/>
                </a:lnTo>
                <a:lnTo>
                  <a:pt x="1103631" y="1697770"/>
                </a:lnTo>
                <a:lnTo>
                  <a:pt x="1102362" y="1701906"/>
                </a:lnTo>
                <a:lnTo>
                  <a:pt x="1101093" y="1705405"/>
                </a:lnTo>
                <a:lnTo>
                  <a:pt x="1099189" y="1709222"/>
                </a:lnTo>
                <a:lnTo>
                  <a:pt x="1096968" y="1713040"/>
                </a:lnTo>
                <a:lnTo>
                  <a:pt x="1094430" y="1716221"/>
                </a:lnTo>
                <a:lnTo>
                  <a:pt x="1091891" y="1719720"/>
                </a:lnTo>
                <a:lnTo>
                  <a:pt x="1089036" y="1722901"/>
                </a:lnTo>
                <a:lnTo>
                  <a:pt x="1085546" y="1726719"/>
                </a:lnTo>
                <a:lnTo>
                  <a:pt x="1082056" y="1729900"/>
                </a:lnTo>
                <a:lnTo>
                  <a:pt x="1078248" y="1732763"/>
                </a:lnTo>
                <a:lnTo>
                  <a:pt x="1074124" y="1736262"/>
                </a:lnTo>
                <a:lnTo>
                  <a:pt x="1069682" y="1739125"/>
                </a:lnTo>
                <a:lnTo>
                  <a:pt x="1065240" y="1741989"/>
                </a:lnTo>
                <a:lnTo>
                  <a:pt x="1055404" y="1748033"/>
                </a:lnTo>
                <a:lnTo>
                  <a:pt x="1044299" y="1753441"/>
                </a:lnTo>
                <a:lnTo>
                  <a:pt x="1032560" y="1758531"/>
                </a:lnTo>
                <a:lnTo>
                  <a:pt x="1019868" y="1763939"/>
                </a:lnTo>
                <a:lnTo>
                  <a:pt x="1005908" y="1768392"/>
                </a:lnTo>
                <a:lnTo>
                  <a:pt x="991630" y="1773164"/>
                </a:lnTo>
                <a:lnTo>
                  <a:pt x="976718" y="1777300"/>
                </a:lnTo>
                <a:lnTo>
                  <a:pt x="960854" y="1781117"/>
                </a:lnTo>
                <a:lnTo>
                  <a:pt x="944038" y="1784934"/>
                </a:lnTo>
                <a:lnTo>
                  <a:pt x="927222" y="1788434"/>
                </a:lnTo>
                <a:lnTo>
                  <a:pt x="909454" y="1791615"/>
                </a:lnTo>
                <a:lnTo>
                  <a:pt x="891369" y="1794796"/>
                </a:lnTo>
                <a:lnTo>
                  <a:pt x="872332" y="1797341"/>
                </a:lnTo>
                <a:lnTo>
                  <a:pt x="853295" y="1799886"/>
                </a:lnTo>
                <a:lnTo>
                  <a:pt x="833941" y="1801795"/>
                </a:lnTo>
                <a:lnTo>
                  <a:pt x="813952" y="1804022"/>
                </a:lnTo>
                <a:lnTo>
                  <a:pt x="793328" y="1805930"/>
                </a:lnTo>
                <a:lnTo>
                  <a:pt x="773022" y="1807203"/>
                </a:lnTo>
                <a:lnTo>
                  <a:pt x="752399" y="1808475"/>
                </a:lnTo>
                <a:lnTo>
                  <a:pt x="731458" y="1809748"/>
                </a:lnTo>
                <a:lnTo>
                  <a:pt x="710200" y="1810384"/>
                </a:lnTo>
                <a:lnTo>
                  <a:pt x="688942" y="1811020"/>
                </a:lnTo>
                <a:lnTo>
                  <a:pt x="667684" y="1811338"/>
                </a:lnTo>
                <a:lnTo>
                  <a:pt x="646427" y="1811338"/>
                </a:lnTo>
                <a:lnTo>
                  <a:pt x="625486" y="1811338"/>
                </a:lnTo>
                <a:lnTo>
                  <a:pt x="603911" y="1811020"/>
                </a:lnTo>
                <a:lnTo>
                  <a:pt x="582653" y="1810384"/>
                </a:lnTo>
                <a:lnTo>
                  <a:pt x="561395" y="1809748"/>
                </a:lnTo>
                <a:lnTo>
                  <a:pt x="540137" y="1808475"/>
                </a:lnTo>
                <a:lnTo>
                  <a:pt x="518879" y="1807203"/>
                </a:lnTo>
                <a:lnTo>
                  <a:pt x="498573" y="1805930"/>
                </a:lnTo>
                <a:lnTo>
                  <a:pt x="477632" y="1804022"/>
                </a:lnTo>
                <a:lnTo>
                  <a:pt x="457326" y="1801795"/>
                </a:lnTo>
                <a:lnTo>
                  <a:pt x="437337" y="1799886"/>
                </a:lnTo>
                <a:lnTo>
                  <a:pt x="417983" y="1797341"/>
                </a:lnTo>
                <a:lnTo>
                  <a:pt x="398629" y="1794796"/>
                </a:lnTo>
                <a:lnTo>
                  <a:pt x="379909" y="1791615"/>
                </a:lnTo>
                <a:lnTo>
                  <a:pt x="361824" y="1788434"/>
                </a:lnTo>
                <a:lnTo>
                  <a:pt x="344056" y="1784934"/>
                </a:lnTo>
                <a:lnTo>
                  <a:pt x="327240" y="1781117"/>
                </a:lnTo>
                <a:lnTo>
                  <a:pt x="310741" y="1777300"/>
                </a:lnTo>
                <a:lnTo>
                  <a:pt x="295195" y="1773164"/>
                </a:lnTo>
                <a:lnTo>
                  <a:pt x="280600" y="1768392"/>
                </a:lnTo>
                <a:lnTo>
                  <a:pt x="266322" y="1763939"/>
                </a:lnTo>
                <a:lnTo>
                  <a:pt x="252996" y="1758531"/>
                </a:lnTo>
                <a:lnTo>
                  <a:pt x="240622" y="1753441"/>
                </a:lnTo>
                <a:lnTo>
                  <a:pt x="229517" y="1748033"/>
                </a:lnTo>
                <a:lnTo>
                  <a:pt x="219047" y="1741989"/>
                </a:lnTo>
                <a:lnTo>
                  <a:pt x="214288" y="1739125"/>
                </a:lnTo>
                <a:lnTo>
                  <a:pt x="209846" y="1736262"/>
                </a:lnTo>
                <a:lnTo>
                  <a:pt x="205404" y="1732763"/>
                </a:lnTo>
                <a:lnTo>
                  <a:pt x="201596" y="1729900"/>
                </a:lnTo>
                <a:lnTo>
                  <a:pt x="198106" y="1726719"/>
                </a:lnTo>
                <a:lnTo>
                  <a:pt x="194299" y="1722901"/>
                </a:lnTo>
                <a:lnTo>
                  <a:pt x="191443" y="1719720"/>
                </a:lnTo>
                <a:lnTo>
                  <a:pt x="188588" y="1716221"/>
                </a:lnTo>
                <a:lnTo>
                  <a:pt x="186367" y="1713040"/>
                </a:lnTo>
                <a:lnTo>
                  <a:pt x="183828" y="1709222"/>
                </a:lnTo>
                <a:lnTo>
                  <a:pt x="181925" y="1705405"/>
                </a:lnTo>
                <a:lnTo>
                  <a:pt x="180338" y="1701906"/>
                </a:lnTo>
                <a:lnTo>
                  <a:pt x="179386" y="1697770"/>
                </a:lnTo>
                <a:lnTo>
                  <a:pt x="178435" y="1693953"/>
                </a:lnTo>
                <a:lnTo>
                  <a:pt x="177800" y="1690135"/>
                </a:lnTo>
                <a:lnTo>
                  <a:pt x="177800" y="1686000"/>
                </a:lnTo>
                <a:lnTo>
                  <a:pt x="177800" y="1487494"/>
                </a:lnTo>
                <a:lnTo>
                  <a:pt x="178117" y="1479541"/>
                </a:lnTo>
                <a:lnTo>
                  <a:pt x="178435" y="1471588"/>
                </a:lnTo>
                <a:lnTo>
                  <a:pt x="179386" y="1463635"/>
                </a:lnTo>
                <a:lnTo>
                  <a:pt x="180973" y="1456000"/>
                </a:lnTo>
                <a:lnTo>
                  <a:pt x="182559" y="1448684"/>
                </a:lnTo>
                <a:lnTo>
                  <a:pt x="184463" y="1441049"/>
                </a:lnTo>
                <a:lnTo>
                  <a:pt x="187318" y="1433732"/>
                </a:lnTo>
                <a:lnTo>
                  <a:pt x="190174" y="1426734"/>
                </a:lnTo>
                <a:lnTo>
                  <a:pt x="193030" y="1419735"/>
                </a:lnTo>
                <a:lnTo>
                  <a:pt x="196520" y="1413054"/>
                </a:lnTo>
                <a:lnTo>
                  <a:pt x="200327" y="1406374"/>
                </a:lnTo>
                <a:lnTo>
                  <a:pt x="204452" y="1400012"/>
                </a:lnTo>
                <a:lnTo>
                  <a:pt x="208576" y="1393967"/>
                </a:lnTo>
                <a:lnTo>
                  <a:pt x="213336" y="1388241"/>
                </a:lnTo>
                <a:lnTo>
                  <a:pt x="218095" y="1382197"/>
                </a:lnTo>
                <a:lnTo>
                  <a:pt x="223489" y="1377107"/>
                </a:lnTo>
                <a:lnTo>
                  <a:pt x="228883" y="1371699"/>
                </a:lnTo>
                <a:lnTo>
                  <a:pt x="234594" y="1366927"/>
                </a:lnTo>
                <a:lnTo>
                  <a:pt x="240305" y="1361837"/>
                </a:lnTo>
                <a:lnTo>
                  <a:pt x="246650" y="1357702"/>
                </a:lnTo>
                <a:lnTo>
                  <a:pt x="252679" y="1353885"/>
                </a:lnTo>
                <a:lnTo>
                  <a:pt x="259659" y="1349749"/>
                </a:lnTo>
                <a:lnTo>
                  <a:pt x="266005" y="1346250"/>
                </a:lnTo>
                <a:lnTo>
                  <a:pt x="272985" y="1343387"/>
                </a:lnTo>
                <a:lnTo>
                  <a:pt x="280282" y="1340205"/>
                </a:lnTo>
                <a:lnTo>
                  <a:pt x="287263" y="1337979"/>
                </a:lnTo>
                <a:lnTo>
                  <a:pt x="294877" y="1335752"/>
                </a:lnTo>
                <a:lnTo>
                  <a:pt x="302492" y="1334161"/>
                </a:lnTo>
                <a:lnTo>
                  <a:pt x="310107" y="1332889"/>
                </a:lnTo>
                <a:lnTo>
                  <a:pt x="318039" y="1331934"/>
                </a:lnTo>
                <a:lnTo>
                  <a:pt x="325971" y="1331298"/>
                </a:lnTo>
                <a:lnTo>
                  <a:pt x="333903" y="1330980"/>
                </a:lnTo>
                <a:lnTo>
                  <a:pt x="344056" y="1330026"/>
                </a:lnTo>
                <a:lnTo>
                  <a:pt x="372929" y="1327481"/>
                </a:lnTo>
                <a:lnTo>
                  <a:pt x="415762" y="1324300"/>
                </a:lnTo>
                <a:lnTo>
                  <a:pt x="441779" y="1322709"/>
                </a:lnTo>
                <a:lnTo>
                  <a:pt x="470017" y="1320800"/>
                </a:lnTo>
                <a:close/>
                <a:moveTo>
                  <a:pt x="1004887" y="995363"/>
                </a:moveTo>
                <a:lnTo>
                  <a:pt x="1176337" y="995363"/>
                </a:lnTo>
                <a:lnTo>
                  <a:pt x="1176337" y="1265238"/>
                </a:lnTo>
                <a:lnTo>
                  <a:pt x="1004887" y="1265238"/>
                </a:lnTo>
                <a:lnTo>
                  <a:pt x="1004887" y="995363"/>
                </a:lnTo>
                <a:close/>
                <a:moveTo>
                  <a:pt x="493561" y="847408"/>
                </a:moveTo>
                <a:lnTo>
                  <a:pt x="491024" y="847726"/>
                </a:lnTo>
                <a:lnTo>
                  <a:pt x="488804" y="848043"/>
                </a:lnTo>
                <a:lnTo>
                  <a:pt x="485950" y="848996"/>
                </a:lnTo>
                <a:lnTo>
                  <a:pt x="483730" y="849948"/>
                </a:lnTo>
                <a:lnTo>
                  <a:pt x="481510" y="851218"/>
                </a:lnTo>
                <a:lnTo>
                  <a:pt x="479290" y="852806"/>
                </a:lnTo>
                <a:lnTo>
                  <a:pt x="475167" y="856933"/>
                </a:lnTo>
                <a:lnTo>
                  <a:pt x="470727" y="861061"/>
                </a:lnTo>
                <a:lnTo>
                  <a:pt x="466604" y="865823"/>
                </a:lnTo>
                <a:lnTo>
                  <a:pt x="462482" y="871221"/>
                </a:lnTo>
                <a:lnTo>
                  <a:pt x="454553" y="882651"/>
                </a:lnTo>
                <a:lnTo>
                  <a:pt x="448527" y="890906"/>
                </a:lnTo>
                <a:lnTo>
                  <a:pt x="442819" y="899478"/>
                </a:lnTo>
                <a:lnTo>
                  <a:pt x="436793" y="908368"/>
                </a:lnTo>
                <a:lnTo>
                  <a:pt x="431402" y="917893"/>
                </a:lnTo>
                <a:lnTo>
                  <a:pt x="429499" y="926783"/>
                </a:lnTo>
                <a:lnTo>
                  <a:pt x="427596" y="935673"/>
                </a:lnTo>
                <a:lnTo>
                  <a:pt x="426010" y="945198"/>
                </a:lnTo>
                <a:lnTo>
                  <a:pt x="424742" y="954406"/>
                </a:lnTo>
                <a:lnTo>
                  <a:pt x="423790" y="963931"/>
                </a:lnTo>
                <a:lnTo>
                  <a:pt x="423156" y="973773"/>
                </a:lnTo>
                <a:lnTo>
                  <a:pt x="422839" y="982981"/>
                </a:lnTo>
                <a:lnTo>
                  <a:pt x="422839" y="992823"/>
                </a:lnTo>
                <a:lnTo>
                  <a:pt x="423156" y="1007111"/>
                </a:lnTo>
                <a:lnTo>
                  <a:pt x="424107" y="1020764"/>
                </a:lnTo>
                <a:lnTo>
                  <a:pt x="426010" y="1034099"/>
                </a:lnTo>
                <a:lnTo>
                  <a:pt x="428547" y="1047434"/>
                </a:lnTo>
                <a:lnTo>
                  <a:pt x="432036" y="1060769"/>
                </a:lnTo>
                <a:lnTo>
                  <a:pt x="435525" y="1073469"/>
                </a:lnTo>
                <a:lnTo>
                  <a:pt x="439965" y="1086169"/>
                </a:lnTo>
                <a:lnTo>
                  <a:pt x="445039" y="1098551"/>
                </a:lnTo>
                <a:lnTo>
                  <a:pt x="450430" y="1110934"/>
                </a:lnTo>
                <a:lnTo>
                  <a:pt x="456456" y="1122999"/>
                </a:lnTo>
                <a:lnTo>
                  <a:pt x="462799" y="1134429"/>
                </a:lnTo>
                <a:lnTo>
                  <a:pt x="469459" y="1145541"/>
                </a:lnTo>
                <a:lnTo>
                  <a:pt x="477070" y="1156019"/>
                </a:lnTo>
                <a:lnTo>
                  <a:pt x="484364" y="1166496"/>
                </a:lnTo>
                <a:lnTo>
                  <a:pt x="492293" y="1176656"/>
                </a:lnTo>
                <a:lnTo>
                  <a:pt x="500539" y="1186181"/>
                </a:lnTo>
                <a:lnTo>
                  <a:pt x="508784" y="1195389"/>
                </a:lnTo>
                <a:lnTo>
                  <a:pt x="517347" y="1204279"/>
                </a:lnTo>
                <a:lnTo>
                  <a:pt x="526227" y="1212216"/>
                </a:lnTo>
                <a:lnTo>
                  <a:pt x="535107" y="1220154"/>
                </a:lnTo>
                <a:lnTo>
                  <a:pt x="543987" y="1227456"/>
                </a:lnTo>
                <a:lnTo>
                  <a:pt x="553184" y="1234124"/>
                </a:lnTo>
                <a:lnTo>
                  <a:pt x="562381" y="1240474"/>
                </a:lnTo>
                <a:lnTo>
                  <a:pt x="571578" y="1245871"/>
                </a:lnTo>
                <a:lnTo>
                  <a:pt x="580775" y="1250951"/>
                </a:lnTo>
                <a:lnTo>
                  <a:pt x="589655" y="1255079"/>
                </a:lnTo>
                <a:lnTo>
                  <a:pt x="598853" y="1258889"/>
                </a:lnTo>
                <a:lnTo>
                  <a:pt x="607732" y="1262381"/>
                </a:lnTo>
                <a:lnTo>
                  <a:pt x="616612" y="1264604"/>
                </a:lnTo>
                <a:lnTo>
                  <a:pt x="624858" y="1266509"/>
                </a:lnTo>
                <a:lnTo>
                  <a:pt x="633421" y="1267461"/>
                </a:lnTo>
                <a:lnTo>
                  <a:pt x="641349" y="1267779"/>
                </a:lnTo>
                <a:lnTo>
                  <a:pt x="649595" y="1267461"/>
                </a:lnTo>
                <a:lnTo>
                  <a:pt x="657524" y="1266509"/>
                </a:lnTo>
                <a:lnTo>
                  <a:pt x="666404" y="1264604"/>
                </a:lnTo>
                <a:lnTo>
                  <a:pt x="674967" y="1262381"/>
                </a:lnTo>
                <a:lnTo>
                  <a:pt x="684164" y="1258889"/>
                </a:lnTo>
                <a:lnTo>
                  <a:pt x="692726" y="1255079"/>
                </a:lnTo>
                <a:lnTo>
                  <a:pt x="701924" y="1250951"/>
                </a:lnTo>
                <a:lnTo>
                  <a:pt x="711121" y="1245871"/>
                </a:lnTo>
                <a:lnTo>
                  <a:pt x="720318" y="1240474"/>
                </a:lnTo>
                <a:lnTo>
                  <a:pt x="729515" y="1234124"/>
                </a:lnTo>
                <a:lnTo>
                  <a:pt x="738395" y="1227456"/>
                </a:lnTo>
                <a:lnTo>
                  <a:pt x="747592" y="1220154"/>
                </a:lnTo>
                <a:lnTo>
                  <a:pt x="756472" y="1212216"/>
                </a:lnTo>
                <a:lnTo>
                  <a:pt x="765352" y="1204279"/>
                </a:lnTo>
                <a:lnTo>
                  <a:pt x="773915" y="1195389"/>
                </a:lnTo>
                <a:lnTo>
                  <a:pt x="782160" y="1186181"/>
                </a:lnTo>
                <a:lnTo>
                  <a:pt x="790406" y="1176656"/>
                </a:lnTo>
                <a:lnTo>
                  <a:pt x="798652" y="1166496"/>
                </a:lnTo>
                <a:lnTo>
                  <a:pt x="805946" y="1156019"/>
                </a:lnTo>
                <a:lnTo>
                  <a:pt x="813240" y="1145541"/>
                </a:lnTo>
                <a:lnTo>
                  <a:pt x="819900" y="1134429"/>
                </a:lnTo>
                <a:lnTo>
                  <a:pt x="826243" y="1122999"/>
                </a:lnTo>
                <a:lnTo>
                  <a:pt x="831952" y="1110934"/>
                </a:lnTo>
                <a:lnTo>
                  <a:pt x="837660" y="1098551"/>
                </a:lnTo>
                <a:lnTo>
                  <a:pt x="842417" y="1086169"/>
                </a:lnTo>
                <a:lnTo>
                  <a:pt x="847174" y="1073469"/>
                </a:lnTo>
                <a:lnTo>
                  <a:pt x="850980" y="1060769"/>
                </a:lnTo>
                <a:lnTo>
                  <a:pt x="853834" y="1047434"/>
                </a:lnTo>
                <a:lnTo>
                  <a:pt x="856689" y="1034099"/>
                </a:lnTo>
                <a:lnTo>
                  <a:pt x="858592" y="1020764"/>
                </a:lnTo>
                <a:lnTo>
                  <a:pt x="859543" y="1007111"/>
                </a:lnTo>
                <a:lnTo>
                  <a:pt x="860177" y="992823"/>
                </a:lnTo>
                <a:lnTo>
                  <a:pt x="859860" y="984886"/>
                </a:lnTo>
                <a:lnTo>
                  <a:pt x="859543" y="976313"/>
                </a:lnTo>
                <a:lnTo>
                  <a:pt x="837343" y="975361"/>
                </a:lnTo>
                <a:lnTo>
                  <a:pt x="814509" y="973773"/>
                </a:lnTo>
                <a:lnTo>
                  <a:pt x="791040" y="970916"/>
                </a:lnTo>
                <a:lnTo>
                  <a:pt x="767255" y="968058"/>
                </a:lnTo>
                <a:lnTo>
                  <a:pt x="743469" y="964566"/>
                </a:lnTo>
                <a:lnTo>
                  <a:pt x="719366" y="960438"/>
                </a:lnTo>
                <a:lnTo>
                  <a:pt x="695898" y="955041"/>
                </a:lnTo>
                <a:lnTo>
                  <a:pt x="684481" y="952501"/>
                </a:lnTo>
                <a:lnTo>
                  <a:pt x="673064" y="949643"/>
                </a:lnTo>
                <a:lnTo>
                  <a:pt x="661964" y="946468"/>
                </a:lnTo>
                <a:lnTo>
                  <a:pt x="651181" y="943293"/>
                </a:lnTo>
                <a:lnTo>
                  <a:pt x="640398" y="940118"/>
                </a:lnTo>
                <a:lnTo>
                  <a:pt x="629932" y="936308"/>
                </a:lnTo>
                <a:lnTo>
                  <a:pt x="620101" y="932816"/>
                </a:lnTo>
                <a:lnTo>
                  <a:pt x="610270" y="929006"/>
                </a:lnTo>
                <a:lnTo>
                  <a:pt x="601073" y="924878"/>
                </a:lnTo>
                <a:lnTo>
                  <a:pt x="592510" y="921068"/>
                </a:lnTo>
                <a:lnTo>
                  <a:pt x="583947" y="916941"/>
                </a:lnTo>
                <a:lnTo>
                  <a:pt x="576018" y="912178"/>
                </a:lnTo>
                <a:lnTo>
                  <a:pt x="568724" y="907733"/>
                </a:lnTo>
                <a:lnTo>
                  <a:pt x="561747" y="903288"/>
                </a:lnTo>
                <a:lnTo>
                  <a:pt x="555404" y="898208"/>
                </a:lnTo>
                <a:lnTo>
                  <a:pt x="550013" y="893128"/>
                </a:lnTo>
                <a:lnTo>
                  <a:pt x="544938" y="887731"/>
                </a:lnTo>
                <a:lnTo>
                  <a:pt x="540498" y="882651"/>
                </a:lnTo>
                <a:lnTo>
                  <a:pt x="536376" y="876936"/>
                </a:lnTo>
                <a:lnTo>
                  <a:pt x="532253" y="872173"/>
                </a:lnTo>
                <a:lnTo>
                  <a:pt x="528447" y="867728"/>
                </a:lnTo>
                <a:lnTo>
                  <a:pt x="524641" y="863601"/>
                </a:lnTo>
                <a:lnTo>
                  <a:pt x="520836" y="860426"/>
                </a:lnTo>
                <a:lnTo>
                  <a:pt x="517347" y="857251"/>
                </a:lnTo>
                <a:lnTo>
                  <a:pt x="514176" y="854393"/>
                </a:lnTo>
                <a:lnTo>
                  <a:pt x="511004" y="852488"/>
                </a:lnTo>
                <a:lnTo>
                  <a:pt x="507833" y="850583"/>
                </a:lnTo>
                <a:lnTo>
                  <a:pt x="504661" y="849313"/>
                </a:lnTo>
                <a:lnTo>
                  <a:pt x="501807" y="848361"/>
                </a:lnTo>
                <a:lnTo>
                  <a:pt x="499270" y="847726"/>
                </a:lnTo>
                <a:lnTo>
                  <a:pt x="496099" y="847408"/>
                </a:lnTo>
                <a:lnTo>
                  <a:pt x="493561" y="847408"/>
                </a:lnTo>
                <a:close/>
                <a:moveTo>
                  <a:pt x="1304925" y="828675"/>
                </a:moveTo>
                <a:lnTo>
                  <a:pt x="1476375" y="828675"/>
                </a:lnTo>
                <a:lnTo>
                  <a:pt x="1476375" y="1252538"/>
                </a:lnTo>
                <a:lnTo>
                  <a:pt x="1304925" y="1252538"/>
                </a:lnTo>
                <a:lnTo>
                  <a:pt x="1304925" y="828675"/>
                </a:lnTo>
                <a:close/>
                <a:moveTo>
                  <a:pt x="634055" y="655638"/>
                </a:moveTo>
                <a:lnTo>
                  <a:pt x="641349" y="655638"/>
                </a:lnTo>
                <a:lnTo>
                  <a:pt x="648644" y="655638"/>
                </a:lnTo>
                <a:lnTo>
                  <a:pt x="655938" y="655956"/>
                </a:lnTo>
                <a:lnTo>
                  <a:pt x="662915" y="656591"/>
                </a:lnTo>
                <a:lnTo>
                  <a:pt x="669892" y="657226"/>
                </a:lnTo>
                <a:lnTo>
                  <a:pt x="677187" y="658178"/>
                </a:lnTo>
                <a:lnTo>
                  <a:pt x="684164" y="659766"/>
                </a:lnTo>
                <a:lnTo>
                  <a:pt x="691141" y="661036"/>
                </a:lnTo>
                <a:lnTo>
                  <a:pt x="698118" y="662623"/>
                </a:lnTo>
                <a:lnTo>
                  <a:pt x="704778" y="664211"/>
                </a:lnTo>
                <a:lnTo>
                  <a:pt x="711438" y="666433"/>
                </a:lnTo>
                <a:lnTo>
                  <a:pt x="718415" y="668338"/>
                </a:lnTo>
                <a:lnTo>
                  <a:pt x="724758" y="670878"/>
                </a:lnTo>
                <a:lnTo>
                  <a:pt x="731418" y="673418"/>
                </a:lnTo>
                <a:lnTo>
                  <a:pt x="737761" y="676276"/>
                </a:lnTo>
                <a:lnTo>
                  <a:pt x="744421" y="679133"/>
                </a:lnTo>
                <a:lnTo>
                  <a:pt x="750446" y="682308"/>
                </a:lnTo>
                <a:lnTo>
                  <a:pt x="763132" y="688976"/>
                </a:lnTo>
                <a:lnTo>
                  <a:pt x="775500" y="696596"/>
                </a:lnTo>
                <a:lnTo>
                  <a:pt x="787235" y="704533"/>
                </a:lnTo>
                <a:lnTo>
                  <a:pt x="798652" y="713423"/>
                </a:lnTo>
                <a:lnTo>
                  <a:pt x="809435" y="722631"/>
                </a:lnTo>
                <a:lnTo>
                  <a:pt x="819900" y="732791"/>
                </a:lnTo>
                <a:lnTo>
                  <a:pt x="830049" y="743586"/>
                </a:lnTo>
                <a:lnTo>
                  <a:pt x="839880" y="754698"/>
                </a:lnTo>
                <a:lnTo>
                  <a:pt x="849394" y="766446"/>
                </a:lnTo>
                <a:lnTo>
                  <a:pt x="858274" y="778511"/>
                </a:lnTo>
                <a:lnTo>
                  <a:pt x="866520" y="791211"/>
                </a:lnTo>
                <a:lnTo>
                  <a:pt x="874449" y="804546"/>
                </a:lnTo>
                <a:lnTo>
                  <a:pt x="881743" y="818198"/>
                </a:lnTo>
                <a:lnTo>
                  <a:pt x="888403" y="832168"/>
                </a:lnTo>
                <a:lnTo>
                  <a:pt x="894746" y="847091"/>
                </a:lnTo>
                <a:lnTo>
                  <a:pt x="900137" y="861696"/>
                </a:lnTo>
                <a:lnTo>
                  <a:pt x="905529" y="876936"/>
                </a:lnTo>
                <a:lnTo>
                  <a:pt x="909651" y="892811"/>
                </a:lnTo>
                <a:lnTo>
                  <a:pt x="913457" y="908686"/>
                </a:lnTo>
                <a:lnTo>
                  <a:pt x="916946" y="924878"/>
                </a:lnTo>
                <a:lnTo>
                  <a:pt x="919166" y="941706"/>
                </a:lnTo>
                <a:lnTo>
                  <a:pt x="921068" y="958533"/>
                </a:lnTo>
                <a:lnTo>
                  <a:pt x="922020" y="975678"/>
                </a:lnTo>
                <a:lnTo>
                  <a:pt x="922337" y="992823"/>
                </a:lnTo>
                <a:lnTo>
                  <a:pt x="922337" y="1002031"/>
                </a:lnTo>
                <a:lnTo>
                  <a:pt x="922020" y="1010921"/>
                </a:lnTo>
                <a:lnTo>
                  <a:pt x="921386" y="1019811"/>
                </a:lnTo>
                <a:lnTo>
                  <a:pt x="920434" y="1028384"/>
                </a:lnTo>
                <a:lnTo>
                  <a:pt x="919483" y="1037274"/>
                </a:lnTo>
                <a:lnTo>
                  <a:pt x="918214" y="1045846"/>
                </a:lnTo>
                <a:lnTo>
                  <a:pt x="916628" y="1054419"/>
                </a:lnTo>
                <a:lnTo>
                  <a:pt x="915043" y="1062674"/>
                </a:lnTo>
                <a:lnTo>
                  <a:pt x="912823" y="1070929"/>
                </a:lnTo>
                <a:lnTo>
                  <a:pt x="910603" y="1079501"/>
                </a:lnTo>
                <a:lnTo>
                  <a:pt x="908383" y="1087756"/>
                </a:lnTo>
                <a:lnTo>
                  <a:pt x="906163" y="1095694"/>
                </a:lnTo>
                <a:lnTo>
                  <a:pt x="903309" y="1103631"/>
                </a:lnTo>
                <a:lnTo>
                  <a:pt x="900137" y="1111569"/>
                </a:lnTo>
                <a:lnTo>
                  <a:pt x="897283" y="1119189"/>
                </a:lnTo>
                <a:lnTo>
                  <a:pt x="894111" y="1126809"/>
                </a:lnTo>
                <a:lnTo>
                  <a:pt x="887134" y="1141731"/>
                </a:lnTo>
                <a:lnTo>
                  <a:pt x="879523" y="1156336"/>
                </a:lnTo>
                <a:lnTo>
                  <a:pt x="871277" y="1170624"/>
                </a:lnTo>
                <a:lnTo>
                  <a:pt x="862714" y="1184276"/>
                </a:lnTo>
                <a:lnTo>
                  <a:pt x="853517" y="1197611"/>
                </a:lnTo>
                <a:lnTo>
                  <a:pt x="843686" y="1209994"/>
                </a:lnTo>
                <a:lnTo>
                  <a:pt x="833854" y="1222376"/>
                </a:lnTo>
                <a:lnTo>
                  <a:pt x="823389" y="1233806"/>
                </a:lnTo>
                <a:lnTo>
                  <a:pt x="812606" y="1244919"/>
                </a:lnTo>
                <a:lnTo>
                  <a:pt x="801823" y="1255396"/>
                </a:lnTo>
                <a:lnTo>
                  <a:pt x="790406" y="1265239"/>
                </a:lnTo>
                <a:lnTo>
                  <a:pt x="778989" y="1274446"/>
                </a:lnTo>
                <a:lnTo>
                  <a:pt x="767255" y="1282701"/>
                </a:lnTo>
                <a:lnTo>
                  <a:pt x="755521" y="1290956"/>
                </a:lnTo>
                <a:lnTo>
                  <a:pt x="743786" y="1298259"/>
                </a:lnTo>
                <a:lnTo>
                  <a:pt x="732052" y="1304609"/>
                </a:lnTo>
                <a:lnTo>
                  <a:pt x="720318" y="1310641"/>
                </a:lnTo>
                <a:lnTo>
                  <a:pt x="708584" y="1315721"/>
                </a:lnTo>
                <a:lnTo>
                  <a:pt x="696849" y="1320166"/>
                </a:lnTo>
                <a:lnTo>
                  <a:pt x="685432" y="1323659"/>
                </a:lnTo>
                <a:lnTo>
                  <a:pt x="674015" y="1326516"/>
                </a:lnTo>
                <a:lnTo>
                  <a:pt x="662915" y="1328421"/>
                </a:lnTo>
                <a:lnTo>
                  <a:pt x="657207" y="1329374"/>
                </a:lnTo>
                <a:lnTo>
                  <a:pt x="652132" y="1329691"/>
                </a:lnTo>
                <a:lnTo>
                  <a:pt x="646424" y="1330009"/>
                </a:lnTo>
                <a:lnTo>
                  <a:pt x="641349" y="1330326"/>
                </a:lnTo>
                <a:lnTo>
                  <a:pt x="635958" y="1330009"/>
                </a:lnTo>
                <a:lnTo>
                  <a:pt x="630884" y="1329691"/>
                </a:lnTo>
                <a:lnTo>
                  <a:pt x="625492" y="1329374"/>
                </a:lnTo>
                <a:lnTo>
                  <a:pt x="620101" y="1328421"/>
                </a:lnTo>
                <a:lnTo>
                  <a:pt x="609001" y="1326516"/>
                </a:lnTo>
                <a:lnTo>
                  <a:pt x="597584" y="1323659"/>
                </a:lnTo>
                <a:lnTo>
                  <a:pt x="585850" y="1320166"/>
                </a:lnTo>
                <a:lnTo>
                  <a:pt x="574433" y="1315721"/>
                </a:lnTo>
                <a:lnTo>
                  <a:pt x="562698" y="1310641"/>
                </a:lnTo>
                <a:lnTo>
                  <a:pt x="550647" y="1304609"/>
                </a:lnTo>
                <a:lnTo>
                  <a:pt x="538913" y="1298259"/>
                </a:lnTo>
                <a:lnTo>
                  <a:pt x="527179" y="1290956"/>
                </a:lnTo>
                <a:lnTo>
                  <a:pt x="515444" y="1282701"/>
                </a:lnTo>
                <a:lnTo>
                  <a:pt x="503710" y="1274446"/>
                </a:lnTo>
                <a:lnTo>
                  <a:pt x="492293" y="1265239"/>
                </a:lnTo>
                <a:lnTo>
                  <a:pt x="481193" y="1255396"/>
                </a:lnTo>
                <a:lnTo>
                  <a:pt x="470093" y="1244919"/>
                </a:lnTo>
                <a:lnTo>
                  <a:pt x="459310" y="1233806"/>
                </a:lnTo>
                <a:lnTo>
                  <a:pt x="448845" y="1222376"/>
                </a:lnTo>
                <a:lnTo>
                  <a:pt x="438696" y="1209994"/>
                </a:lnTo>
                <a:lnTo>
                  <a:pt x="429499" y="1197611"/>
                </a:lnTo>
                <a:lnTo>
                  <a:pt x="419985" y="1184276"/>
                </a:lnTo>
                <a:lnTo>
                  <a:pt x="411422" y="1170624"/>
                </a:lnTo>
                <a:lnTo>
                  <a:pt x="403176" y="1156336"/>
                </a:lnTo>
                <a:lnTo>
                  <a:pt x="395565" y="1141731"/>
                </a:lnTo>
                <a:lnTo>
                  <a:pt x="388588" y="1126809"/>
                </a:lnTo>
                <a:lnTo>
                  <a:pt x="385416" y="1119189"/>
                </a:lnTo>
                <a:lnTo>
                  <a:pt x="382245" y="1111569"/>
                </a:lnTo>
                <a:lnTo>
                  <a:pt x="379390" y="1103631"/>
                </a:lnTo>
                <a:lnTo>
                  <a:pt x="376853" y="1095694"/>
                </a:lnTo>
                <a:lnTo>
                  <a:pt x="374316" y="1087756"/>
                </a:lnTo>
                <a:lnTo>
                  <a:pt x="372096" y="1079501"/>
                </a:lnTo>
                <a:lnTo>
                  <a:pt x="369559" y="1070929"/>
                </a:lnTo>
                <a:lnTo>
                  <a:pt x="367656" y="1062674"/>
                </a:lnTo>
                <a:lnTo>
                  <a:pt x="366071" y="1054419"/>
                </a:lnTo>
                <a:lnTo>
                  <a:pt x="364485" y="1045846"/>
                </a:lnTo>
                <a:lnTo>
                  <a:pt x="363216" y="1037274"/>
                </a:lnTo>
                <a:lnTo>
                  <a:pt x="362265" y="1028384"/>
                </a:lnTo>
                <a:lnTo>
                  <a:pt x="361313" y="1019811"/>
                </a:lnTo>
                <a:lnTo>
                  <a:pt x="360996" y="1010921"/>
                </a:lnTo>
                <a:lnTo>
                  <a:pt x="360362" y="1002031"/>
                </a:lnTo>
                <a:lnTo>
                  <a:pt x="360362" y="992823"/>
                </a:lnTo>
                <a:lnTo>
                  <a:pt x="360679" y="975678"/>
                </a:lnTo>
                <a:lnTo>
                  <a:pt x="361948" y="958533"/>
                </a:lnTo>
                <a:lnTo>
                  <a:pt x="363533" y="941706"/>
                </a:lnTo>
                <a:lnTo>
                  <a:pt x="366071" y="924878"/>
                </a:lnTo>
                <a:lnTo>
                  <a:pt x="368925" y="908686"/>
                </a:lnTo>
                <a:lnTo>
                  <a:pt x="373048" y="892811"/>
                </a:lnTo>
                <a:lnTo>
                  <a:pt x="377171" y="876936"/>
                </a:lnTo>
                <a:lnTo>
                  <a:pt x="382245" y="861696"/>
                </a:lnTo>
                <a:lnTo>
                  <a:pt x="387953" y="847091"/>
                </a:lnTo>
                <a:lnTo>
                  <a:pt x="393979" y="832168"/>
                </a:lnTo>
                <a:lnTo>
                  <a:pt x="400956" y="818198"/>
                </a:lnTo>
                <a:lnTo>
                  <a:pt x="408568" y="804546"/>
                </a:lnTo>
                <a:lnTo>
                  <a:pt x="416179" y="791211"/>
                </a:lnTo>
                <a:lnTo>
                  <a:pt x="424425" y="778511"/>
                </a:lnTo>
                <a:lnTo>
                  <a:pt x="433305" y="766446"/>
                </a:lnTo>
                <a:lnTo>
                  <a:pt x="442819" y="754698"/>
                </a:lnTo>
                <a:lnTo>
                  <a:pt x="452650" y="743586"/>
                </a:lnTo>
                <a:lnTo>
                  <a:pt x="462482" y="732791"/>
                </a:lnTo>
                <a:lnTo>
                  <a:pt x="473264" y="722631"/>
                </a:lnTo>
                <a:lnTo>
                  <a:pt x="484047" y="713423"/>
                </a:lnTo>
                <a:lnTo>
                  <a:pt x="495464" y="704533"/>
                </a:lnTo>
                <a:lnTo>
                  <a:pt x="507516" y="696596"/>
                </a:lnTo>
                <a:lnTo>
                  <a:pt x="519567" y="688976"/>
                </a:lnTo>
                <a:lnTo>
                  <a:pt x="531936" y="682308"/>
                </a:lnTo>
                <a:lnTo>
                  <a:pt x="538278" y="679133"/>
                </a:lnTo>
                <a:lnTo>
                  <a:pt x="544938" y="676276"/>
                </a:lnTo>
                <a:lnTo>
                  <a:pt x="551281" y="673418"/>
                </a:lnTo>
                <a:lnTo>
                  <a:pt x="557941" y="670878"/>
                </a:lnTo>
                <a:lnTo>
                  <a:pt x="564284" y="668338"/>
                </a:lnTo>
                <a:lnTo>
                  <a:pt x="571261" y="666433"/>
                </a:lnTo>
                <a:lnTo>
                  <a:pt x="577921" y="664211"/>
                </a:lnTo>
                <a:lnTo>
                  <a:pt x="584898" y="662623"/>
                </a:lnTo>
                <a:lnTo>
                  <a:pt x="591875" y="661036"/>
                </a:lnTo>
                <a:lnTo>
                  <a:pt x="598535" y="659766"/>
                </a:lnTo>
                <a:lnTo>
                  <a:pt x="605830" y="658178"/>
                </a:lnTo>
                <a:lnTo>
                  <a:pt x="612490" y="657226"/>
                </a:lnTo>
                <a:lnTo>
                  <a:pt x="619784" y="656591"/>
                </a:lnTo>
                <a:lnTo>
                  <a:pt x="627078" y="655956"/>
                </a:lnTo>
                <a:lnTo>
                  <a:pt x="634055" y="655638"/>
                </a:lnTo>
                <a:close/>
                <a:moveTo>
                  <a:pt x="1604962" y="463550"/>
                </a:moveTo>
                <a:lnTo>
                  <a:pt x="1776412" y="463550"/>
                </a:lnTo>
                <a:lnTo>
                  <a:pt x="1776412" y="1252538"/>
                </a:lnTo>
                <a:lnTo>
                  <a:pt x="1604962" y="1252538"/>
                </a:lnTo>
                <a:lnTo>
                  <a:pt x="1604962" y="463550"/>
                </a:lnTo>
                <a:close/>
                <a:moveTo>
                  <a:pt x="0" y="0"/>
                </a:moveTo>
                <a:lnTo>
                  <a:pt x="2125663" y="0"/>
                </a:lnTo>
                <a:lnTo>
                  <a:pt x="2125663" y="171553"/>
                </a:lnTo>
                <a:lnTo>
                  <a:pt x="2039621" y="171553"/>
                </a:lnTo>
                <a:lnTo>
                  <a:pt x="2039621" y="1577975"/>
                </a:lnTo>
                <a:lnTo>
                  <a:pt x="1252220" y="1577975"/>
                </a:lnTo>
                <a:lnTo>
                  <a:pt x="1252220" y="1449310"/>
                </a:lnTo>
                <a:lnTo>
                  <a:pt x="1911033" y="1449310"/>
                </a:lnTo>
                <a:lnTo>
                  <a:pt x="1911033" y="171553"/>
                </a:lnTo>
                <a:lnTo>
                  <a:pt x="195263" y="171553"/>
                </a:lnTo>
                <a:lnTo>
                  <a:pt x="195263" y="1249164"/>
                </a:lnTo>
                <a:lnTo>
                  <a:pt x="66675" y="1249164"/>
                </a:lnTo>
                <a:lnTo>
                  <a:pt x="66675" y="171553"/>
                </a:lnTo>
                <a:lnTo>
                  <a:pt x="0" y="171553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  <p:sp>
        <p:nvSpPr>
          <p:cNvPr id="49" name="矩形 48"/>
          <p:cNvSpPr/>
          <p:nvPr/>
        </p:nvSpPr>
        <p:spPr>
          <a:xfrm flipV="1">
            <a:off x="913011" y="858085"/>
            <a:ext cx="11282162" cy="457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32" name="图片 31" descr="7072Gi正面.bmp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811519" y="118386"/>
            <a:ext cx="976294" cy="700835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1577"/>
          <a:stretch>
            <a:fillRect/>
          </a:stretch>
        </p:blipFill>
        <p:spPr>
          <a:xfrm>
            <a:off x="9193499" y="44624"/>
            <a:ext cx="1494427" cy="549748"/>
          </a:xfrm>
          <a:prstGeom prst="rect">
            <a:avLst/>
          </a:prstGeom>
        </p:spPr>
      </p:pic>
      <p:sp>
        <p:nvSpPr>
          <p:cNvPr id="34" name="文本框 33"/>
          <p:cNvSpPr txBox="1"/>
          <p:nvPr/>
        </p:nvSpPr>
        <p:spPr>
          <a:xfrm>
            <a:off x="9118266" y="589524"/>
            <a:ext cx="1685077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1300" dirty="0"/>
              <a:t>嵌入式一体化触摸屏</a:t>
            </a:r>
          </a:p>
        </p:txBody>
      </p:sp>
      <p:sp>
        <p:nvSpPr>
          <p:cNvPr id="35" name="矩形 34"/>
          <p:cNvSpPr/>
          <p:nvPr/>
        </p:nvSpPr>
        <p:spPr>
          <a:xfrm>
            <a:off x="10811519" y="109870"/>
            <a:ext cx="976294" cy="695338"/>
          </a:xfrm>
          <a:prstGeom prst="rect">
            <a:avLst/>
          </a:prstGeom>
          <a:noFill/>
          <a:ln w="12700">
            <a:solidFill>
              <a:srgbClr val="2F5EB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grpSp>
        <p:nvGrpSpPr>
          <p:cNvPr id="37" name="组合 36"/>
          <p:cNvGrpSpPr/>
          <p:nvPr/>
        </p:nvGrpSpPr>
        <p:grpSpPr>
          <a:xfrm>
            <a:off x="841003" y="971301"/>
            <a:ext cx="3528392" cy="657499"/>
            <a:chOff x="913011" y="1556792"/>
            <a:chExt cx="3528392" cy="657499"/>
          </a:xfrm>
        </p:grpSpPr>
        <p:sp>
          <p:nvSpPr>
            <p:cNvPr id="44" name="TextBox 7"/>
            <p:cNvSpPr>
              <a:spLocks noChangeArrowheads="1"/>
            </p:cNvSpPr>
            <p:nvPr/>
          </p:nvSpPr>
          <p:spPr bwMode="auto">
            <a:xfrm>
              <a:off x="1777107" y="1731653"/>
              <a:ext cx="2578146" cy="27699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r>
                <a:rPr lang="zh-CN" altLang="en-US" b="1" dirty="0" smtClean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功能实现</a:t>
              </a:r>
              <a:endParaRPr lang="zh-CN" altLang="zh-CN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5" name="圆角矩形 44"/>
            <p:cNvSpPr/>
            <p:nvPr/>
          </p:nvSpPr>
          <p:spPr>
            <a:xfrm>
              <a:off x="1215185" y="1652019"/>
              <a:ext cx="3226218" cy="467045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rgbClr val="2F5EB0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srgbClr val="2F5EB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46" name="组合 45"/>
            <p:cNvGrpSpPr/>
            <p:nvPr/>
          </p:nvGrpSpPr>
          <p:grpSpPr>
            <a:xfrm>
              <a:off x="913011" y="1556792"/>
              <a:ext cx="657499" cy="657499"/>
              <a:chOff x="6961683" y="1619373"/>
              <a:chExt cx="657499" cy="657499"/>
            </a:xfrm>
          </p:grpSpPr>
          <p:sp>
            <p:nvSpPr>
              <p:cNvPr id="47" name="椭圆 46"/>
              <p:cNvSpPr/>
              <p:nvPr/>
            </p:nvSpPr>
            <p:spPr>
              <a:xfrm>
                <a:off x="6961683" y="1619373"/>
                <a:ext cx="657499" cy="657499"/>
              </a:xfrm>
              <a:prstGeom prst="ellipse">
                <a:avLst/>
              </a:prstGeom>
              <a:solidFill>
                <a:srgbClr val="2F5EB0"/>
              </a:solidFill>
              <a:ln w="28575"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>
                  <a:solidFill>
                    <a:srgbClr val="2F5EB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grpSp>
            <p:nvGrpSpPr>
              <p:cNvPr id="48" name="组合 47"/>
              <p:cNvGrpSpPr/>
              <p:nvPr/>
            </p:nvGrpSpPr>
            <p:grpSpPr>
              <a:xfrm>
                <a:off x="7144192" y="1817619"/>
                <a:ext cx="357058" cy="261006"/>
                <a:chOff x="7599343" y="3871727"/>
                <a:chExt cx="790674" cy="577975"/>
              </a:xfrm>
              <a:solidFill>
                <a:schemeClr val="bg1"/>
              </a:solidFill>
              <a:effectLst/>
            </p:grpSpPr>
            <p:sp>
              <p:nvSpPr>
                <p:cNvPr id="50" name="任意多边形 85"/>
                <p:cNvSpPr>
                  <a:spLocks noChangeArrowheads="1"/>
                </p:cNvSpPr>
                <p:nvPr/>
              </p:nvSpPr>
              <p:spPr bwMode="auto">
                <a:xfrm>
                  <a:off x="7622726" y="3973484"/>
                  <a:ext cx="628785" cy="476218"/>
                </a:xfrm>
                <a:custGeom>
                  <a:avLst/>
                  <a:gdLst>
                    <a:gd name="T0" fmla="*/ 96105 w 628567"/>
                    <a:gd name="T1" fmla="*/ 192304 h 476598"/>
                    <a:gd name="T2" fmla="*/ 96105 w 628567"/>
                    <a:gd name="T3" fmla="*/ 476598 h 476598"/>
                    <a:gd name="T4" fmla="*/ 0 w 628567"/>
                    <a:gd name="T5" fmla="*/ 476598 h 476598"/>
                    <a:gd name="T6" fmla="*/ 0 w 628567"/>
                    <a:gd name="T7" fmla="*/ 267440 h 476598"/>
                    <a:gd name="T8" fmla="*/ 451079 w 628567"/>
                    <a:gd name="T9" fmla="*/ 149738 h 476598"/>
                    <a:gd name="T10" fmla="*/ 451079 w 628567"/>
                    <a:gd name="T11" fmla="*/ 476598 h 476598"/>
                    <a:gd name="T12" fmla="*/ 354974 w 628567"/>
                    <a:gd name="T13" fmla="*/ 476598 h 476598"/>
                    <a:gd name="T14" fmla="*/ 354974 w 628567"/>
                    <a:gd name="T15" fmla="*/ 196833 h 476598"/>
                    <a:gd name="T16" fmla="*/ 357633 w 628567"/>
                    <a:gd name="T17" fmla="*/ 200277 h 476598"/>
                    <a:gd name="T18" fmla="*/ 359009 w 628567"/>
                    <a:gd name="T19" fmla="*/ 199214 h 476598"/>
                    <a:gd name="T20" fmla="*/ 372907 w 628567"/>
                    <a:gd name="T21" fmla="*/ 215687 h 476598"/>
                    <a:gd name="T22" fmla="*/ 255352 w 628567"/>
                    <a:gd name="T23" fmla="*/ 67803 h 476598"/>
                    <a:gd name="T24" fmla="*/ 273592 w 628567"/>
                    <a:gd name="T25" fmla="*/ 91427 h 476598"/>
                    <a:gd name="T26" fmla="*/ 273592 w 628567"/>
                    <a:gd name="T27" fmla="*/ 476598 h 476598"/>
                    <a:gd name="T28" fmla="*/ 177487 w 628567"/>
                    <a:gd name="T29" fmla="*/ 476598 h 476598"/>
                    <a:gd name="T30" fmla="*/ 177487 w 628567"/>
                    <a:gd name="T31" fmla="*/ 128679 h 476598"/>
                    <a:gd name="T32" fmla="*/ 628567 w 628567"/>
                    <a:gd name="T33" fmla="*/ 0 h 476598"/>
                    <a:gd name="T34" fmla="*/ 628567 w 628567"/>
                    <a:gd name="T35" fmla="*/ 476598 h 476598"/>
                    <a:gd name="T36" fmla="*/ 532462 w 628567"/>
                    <a:gd name="T37" fmla="*/ 476598 h 476598"/>
                    <a:gd name="T38" fmla="*/ 532462 w 628567"/>
                    <a:gd name="T39" fmla="*/ 81079 h 476598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w 628567"/>
                    <a:gd name="T61" fmla="*/ 0 h 476598"/>
                    <a:gd name="T62" fmla="*/ 628567 w 628567"/>
                    <a:gd name="T63" fmla="*/ 476598 h 476598"/>
                  </a:gdLst>
                  <a:ahLst/>
                  <a:cxnLst>
                    <a:cxn ang="T40">
                      <a:pos x="T0" y="T1"/>
                    </a:cxn>
                    <a:cxn ang="T41">
                      <a:pos x="T2" y="T3"/>
                    </a:cxn>
                    <a:cxn ang="T42">
                      <a:pos x="T4" y="T5"/>
                    </a:cxn>
                    <a:cxn ang="T43">
                      <a:pos x="T6" y="T7"/>
                    </a:cxn>
                    <a:cxn ang="T44">
                      <a:pos x="T8" y="T9"/>
                    </a:cxn>
                    <a:cxn ang="T45">
                      <a:pos x="T10" y="T11"/>
                    </a:cxn>
                    <a:cxn ang="T46">
                      <a:pos x="T12" y="T13"/>
                    </a:cxn>
                    <a:cxn ang="T47">
                      <a:pos x="T14" y="T15"/>
                    </a:cxn>
                    <a:cxn ang="T48">
                      <a:pos x="T16" y="T17"/>
                    </a:cxn>
                    <a:cxn ang="T49">
                      <a:pos x="T18" y="T19"/>
                    </a:cxn>
                    <a:cxn ang="T50">
                      <a:pos x="T20" y="T21"/>
                    </a:cxn>
                    <a:cxn ang="T51">
                      <a:pos x="T22" y="T23"/>
                    </a:cxn>
                    <a:cxn ang="T52">
                      <a:pos x="T24" y="T25"/>
                    </a:cxn>
                    <a:cxn ang="T53">
                      <a:pos x="T26" y="T27"/>
                    </a:cxn>
                    <a:cxn ang="T54">
                      <a:pos x="T28" y="T29"/>
                    </a:cxn>
                    <a:cxn ang="T55">
                      <a:pos x="T30" y="T31"/>
                    </a:cxn>
                    <a:cxn ang="T56">
                      <a:pos x="T32" y="T33"/>
                    </a:cxn>
                    <a:cxn ang="T57">
                      <a:pos x="T34" y="T35"/>
                    </a:cxn>
                    <a:cxn ang="T58">
                      <a:pos x="T36" y="T37"/>
                    </a:cxn>
                    <a:cxn ang="T59">
                      <a:pos x="T38" y="T39"/>
                    </a:cxn>
                  </a:cxnLst>
                  <a:rect l="T60" t="T61" r="T62" b="T63"/>
                  <a:pathLst>
                    <a:path w="628567" h="476598">
                      <a:moveTo>
                        <a:pt x="96105" y="192304"/>
                      </a:moveTo>
                      <a:lnTo>
                        <a:pt x="96105" y="476598"/>
                      </a:lnTo>
                      <a:lnTo>
                        <a:pt x="0" y="476598"/>
                      </a:lnTo>
                      <a:lnTo>
                        <a:pt x="0" y="267440"/>
                      </a:lnTo>
                      <a:close/>
                      <a:moveTo>
                        <a:pt x="451079" y="149738"/>
                      </a:moveTo>
                      <a:lnTo>
                        <a:pt x="451079" y="476598"/>
                      </a:lnTo>
                      <a:lnTo>
                        <a:pt x="354974" y="476598"/>
                      </a:lnTo>
                      <a:lnTo>
                        <a:pt x="354974" y="196833"/>
                      </a:lnTo>
                      <a:lnTo>
                        <a:pt x="357633" y="200277"/>
                      </a:lnTo>
                      <a:lnTo>
                        <a:pt x="359009" y="199214"/>
                      </a:lnTo>
                      <a:lnTo>
                        <a:pt x="372907" y="215687"/>
                      </a:lnTo>
                      <a:close/>
                      <a:moveTo>
                        <a:pt x="255352" y="67803"/>
                      </a:moveTo>
                      <a:lnTo>
                        <a:pt x="273592" y="91427"/>
                      </a:lnTo>
                      <a:lnTo>
                        <a:pt x="273592" y="476598"/>
                      </a:lnTo>
                      <a:lnTo>
                        <a:pt x="177487" y="476598"/>
                      </a:lnTo>
                      <a:lnTo>
                        <a:pt x="177487" y="128679"/>
                      </a:lnTo>
                      <a:close/>
                      <a:moveTo>
                        <a:pt x="628567" y="0"/>
                      </a:moveTo>
                      <a:lnTo>
                        <a:pt x="628567" y="476598"/>
                      </a:lnTo>
                      <a:lnTo>
                        <a:pt x="532462" y="476598"/>
                      </a:lnTo>
                      <a:lnTo>
                        <a:pt x="532462" y="8107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extLst>
                  <a:ext uri="{91240B29-F687-4F45-9708-019B960494DF}">
                    <a14:hiddenLine xmlns:a14="http://schemas.microsoft.com/office/drawing/2010/main" w="25400">
                      <a:solidFill>
                        <a:srgbClr val="000000"/>
                      </a:solidFill>
                      <a:bevel/>
                    </a14:hiddenLine>
                  </a:ext>
                </a:extLst>
              </p:spPr>
              <p:txBody>
                <a:bodyPr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/>
                  <a:endParaRPr lang="zh-CN" altLang="zh-CN" b="1">
                    <a:solidFill>
                      <a:srgbClr val="2F5EB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51" name="任意多边形 86"/>
                <p:cNvSpPr>
                  <a:spLocks noChangeArrowheads="1"/>
                </p:cNvSpPr>
                <p:nvPr/>
              </p:nvSpPr>
              <p:spPr bwMode="auto">
                <a:xfrm rot="13790841">
                  <a:off x="7831852" y="3639218"/>
                  <a:ext cx="325655" cy="790674"/>
                </a:xfrm>
                <a:custGeom>
                  <a:avLst/>
                  <a:gdLst>
                    <a:gd name="T0" fmla="*/ 97660 w 325915"/>
                    <a:gd name="T1" fmla="*/ 790400 h 790400"/>
                    <a:gd name="T2" fmla="*/ 0 w 325915"/>
                    <a:gd name="T3" fmla="*/ 664808 h 790400"/>
                    <a:gd name="T4" fmla="*/ 70970 w 325915"/>
                    <a:gd name="T5" fmla="*/ 664808 h 790400"/>
                    <a:gd name="T6" fmla="*/ 70970 w 325915"/>
                    <a:gd name="T7" fmla="*/ 320500 h 790400"/>
                    <a:gd name="T8" fmla="*/ 92523 w 325915"/>
                    <a:gd name="T9" fmla="*/ 320500 h 790400"/>
                    <a:gd name="T10" fmla="*/ 92598 w 325915"/>
                    <a:gd name="T11" fmla="*/ 318763 h 790400"/>
                    <a:gd name="T12" fmla="*/ 259805 w 325915"/>
                    <a:gd name="T13" fmla="*/ 326009 h 790400"/>
                    <a:gd name="T14" fmla="*/ 271953 w 325915"/>
                    <a:gd name="T15" fmla="*/ 0 h 790400"/>
                    <a:gd name="T16" fmla="*/ 325915 w 325915"/>
                    <a:gd name="T17" fmla="*/ 2011 h 790400"/>
                    <a:gd name="T18" fmla="*/ 311729 w 325915"/>
                    <a:gd name="T19" fmla="*/ 382747 h 790400"/>
                    <a:gd name="T20" fmla="*/ 257766 w 325915"/>
                    <a:gd name="T21" fmla="*/ 380736 h 790400"/>
                    <a:gd name="T22" fmla="*/ 257794 w 325915"/>
                    <a:gd name="T23" fmla="*/ 379973 h 790400"/>
                    <a:gd name="T24" fmla="*/ 124349 w 325915"/>
                    <a:gd name="T25" fmla="*/ 374190 h 790400"/>
                    <a:gd name="T26" fmla="*/ 124349 w 325915"/>
                    <a:gd name="T27" fmla="*/ 664808 h 790400"/>
                    <a:gd name="T28" fmla="*/ 195319 w 325915"/>
                    <a:gd name="T29" fmla="*/ 664808 h 790400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w 325915"/>
                    <a:gd name="T46" fmla="*/ 0 h 790400"/>
                    <a:gd name="T47" fmla="*/ 325915 w 325915"/>
                    <a:gd name="T48" fmla="*/ 790400 h 790400"/>
                  </a:gdLst>
                  <a:ahLst/>
                  <a:cxnLst>
                    <a:cxn ang="T30">
                      <a:pos x="T0" y="T1"/>
                    </a:cxn>
                    <a:cxn ang="T31">
                      <a:pos x="T2" y="T3"/>
                    </a:cxn>
                    <a:cxn ang="T32">
                      <a:pos x="T4" y="T5"/>
                    </a:cxn>
                    <a:cxn ang="T33">
                      <a:pos x="T6" y="T7"/>
                    </a:cxn>
                    <a:cxn ang="T34">
                      <a:pos x="T8" y="T9"/>
                    </a:cxn>
                    <a:cxn ang="T35">
                      <a:pos x="T10" y="T11"/>
                    </a:cxn>
                    <a:cxn ang="T36">
                      <a:pos x="T12" y="T13"/>
                    </a:cxn>
                    <a:cxn ang="T37">
                      <a:pos x="T14" y="T15"/>
                    </a:cxn>
                    <a:cxn ang="T38">
                      <a:pos x="T16" y="T17"/>
                    </a:cxn>
                    <a:cxn ang="T39">
                      <a:pos x="T18" y="T19"/>
                    </a:cxn>
                    <a:cxn ang="T40">
                      <a:pos x="T20" y="T21"/>
                    </a:cxn>
                    <a:cxn ang="T41">
                      <a:pos x="T22" y="T23"/>
                    </a:cxn>
                    <a:cxn ang="T42">
                      <a:pos x="T24" y="T25"/>
                    </a:cxn>
                    <a:cxn ang="T43">
                      <a:pos x="T26" y="T27"/>
                    </a:cxn>
                    <a:cxn ang="T44">
                      <a:pos x="T28" y="T29"/>
                    </a:cxn>
                  </a:cxnLst>
                  <a:rect l="T45" t="T46" r="T47" b="T48"/>
                  <a:pathLst>
                    <a:path w="325915" h="790400">
                      <a:moveTo>
                        <a:pt x="97660" y="790400"/>
                      </a:moveTo>
                      <a:lnTo>
                        <a:pt x="0" y="664808"/>
                      </a:lnTo>
                      <a:lnTo>
                        <a:pt x="70970" y="664808"/>
                      </a:lnTo>
                      <a:lnTo>
                        <a:pt x="70970" y="320500"/>
                      </a:lnTo>
                      <a:lnTo>
                        <a:pt x="92523" y="320500"/>
                      </a:lnTo>
                      <a:lnTo>
                        <a:pt x="92598" y="318763"/>
                      </a:lnTo>
                      <a:lnTo>
                        <a:pt x="259805" y="326009"/>
                      </a:lnTo>
                      <a:lnTo>
                        <a:pt x="271953" y="0"/>
                      </a:lnTo>
                      <a:lnTo>
                        <a:pt x="325915" y="2011"/>
                      </a:lnTo>
                      <a:lnTo>
                        <a:pt x="311729" y="382747"/>
                      </a:lnTo>
                      <a:lnTo>
                        <a:pt x="257766" y="380736"/>
                      </a:lnTo>
                      <a:lnTo>
                        <a:pt x="257794" y="379973"/>
                      </a:lnTo>
                      <a:lnTo>
                        <a:pt x="124349" y="374190"/>
                      </a:lnTo>
                      <a:lnTo>
                        <a:pt x="124349" y="664808"/>
                      </a:lnTo>
                      <a:lnTo>
                        <a:pt x="195319" y="66480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extLst>
                  <a:ext uri="{91240B29-F687-4F45-9708-019B960494DF}">
                    <a14:hiddenLine xmlns:a14="http://schemas.microsoft.com/office/drawing/2010/main" w="25400">
                      <a:solidFill>
                        <a:srgbClr val="000000"/>
                      </a:solidFill>
                      <a:bevel/>
                    </a14:hiddenLine>
                  </a:ext>
                </a:extLst>
              </p:spPr>
              <p:txBody>
                <a:bodyPr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/>
                  <a:endParaRPr lang="zh-CN" altLang="zh-CN" b="1">
                    <a:solidFill>
                      <a:srgbClr val="2F5EB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</p:grpSp>
      </p:grpSp>
      <p:sp>
        <p:nvSpPr>
          <p:cNvPr id="40" name="矩形 5">
            <a:extLst>
              <a:ext uri="{FF2B5EF4-FFF2-40B4-BE49-F238E27FC236}">
                <a16:creationId xmlns:a16="http://schemas.microsoft.com/office/drawing/2014/main" xmlns="" id="{45C26CBB-7CD7-45A8-AA6B-48924FA7C1F1}"/>
              </a:ext>
            </a:extLst>
          </p:cNvPr>
          <p:cNvSpPr/>
          <p:nvPr/>
        </p:nvSpPr>
        <p:spPr>
          <a:xfrm>
            <a:off x="9976569" y="6493142"/>
            <a:ext cx="1018294" cy="111815"/>
          </a:xfrm>
          <a:custGeom>
            <a:avLst/>
            <a:gdLst>
              <a:gd name="connsiteX0" fmla="*/ 0 w 926584"/>
              <a:gd name="connsiteY0" fmla="*/ 0 h 118098"/>
              <a:gd name="connsiteX1" fmla="*/ 926584 w 926584"/>
              <a:gd name="connsiteY1" fmla="*/ 0 h 118098"/>
              <a:gd name="connsiteX2" fmla="*/ 926584 w 926584"/>
              <a:gd name="connsiteY2" fmla="*/ 118098 h 118098"/>
              <a:gd name="connsiteX3" fmla="*/ 0 w 926584"/>
              <a:gd name="connsiteY3" fmla="*/ 118098 h 118098"/>
              <a:gd name="connsiteX4" fmla="*/ 0 w 926584"/>
              <a:gd name="connsiteY4" fmla="*/ 0 h 118098"/>
              <a:gd name="connsiteX0-1" fmla="*/ 55821 w 982405"/>
              <a:gd name="connsiteY0-2" fmla="*/ 0 h 144680"/>
              <a:gd name="connsiteX1-3" fmla="*/ 982405 w 982405"/>
              <a:gd name="connsiteY1-4" fmla="*/ 0 h 144680"/>
              <a:gd name="connsiteX2-5" fmla="*/ 982405 w 982405"/>
              <a:gd name="connsiteY2-6" fmla="*/ 118098 h 144680"/>
              <a:gd name="connsiteX3-7" fmla="*/ 0 w 982405"/>
              <a:gd name="connsiteY3-8" fmla="*/ 144680 h 144680"/>
              <a:gd name="connsiteX4-9" fmla="*/ 55821 w 982405"/>
              <a:gd name="connsiteY4-10" fmla="*/ 0 h 144680"/>
              <a:gd name="connsiteX0-11" fmla="*/ 55821 w 998354"/>
              <a:gd name="connsiteY0-12" fmla="*/ 0 h 147338"/>
              <a:gd name="connsiteX1-13" fmla="*/ 982405 w 998354"/>
              <a:gd name="connsiteY1-14" fmla="*/ 0 h 147338"/>
              <a:gd name="connsiteX2-15" fmla="*/ 998354 w 998354"/>
              <a:gd name="connsiteY2-16" fmla="*/ 147338 h 147338"/>
              <a:gd name="connsiteX3-17" fmla="*/ 0 w 998354"/>
              <a:gd name="connsiteY3-18" fmla="*/ 144680 h 147338"/>
              <a:gd name="connsiteX4-19" fmla="*/ 55821 w 998354"/>
              <a:gd name="connsiteY4-20" fmla="*/ 0 h 147338"/>
              <a:gd name="connsiteX0-21" fmla="*/ 84307 w 1026840"/>
              <a:gd name="connsiteY0-22" fmla="*/ 0 h 150534"/>
              <a:gd name="connsiteX1-23" fmla="*/ 1010891 w 1026840"/>
              <a:gd name="connsiteY1-24" fmla="*/ 0 h 150534"/>
              <a:gd name="connsiteX2-25" fmla="*/ 1026840 w 1026840"/>
              <a:gd name="connsiteY2-26" fmla="*/ 147338 h 150534"/>
              <a:gd name="connsiteX3-27" fmla="*/ 0 w 1026840"/>
              <a:gd name="connsiteY3-28" fmla="*/ 150534 h 150534"/>
              <a:gd name="connsiteX4-29" fmla="*/ 84307 w 1026840"/>
              <a:gd name="connsiteY4-30" fmla="*/ 0 h 150534"/>
              <a:gd name="connsiteX0-31" fmla="*/ 84307 w 1021143"/>
              <a:gd name="connsiteY0-32" fmla="*/ 0 h 153193"/>
              <a:gd name="connsiteX1-33" fmla="*/ 1010891 w 1021143"/>
              <a:gd name="connsiteY1-34" fmla="*/ 0 h 153193"/>
              <a:gd name="connsiteX2-35" fmla="*/ 1021143 w 1021143"/>
              <a:gd name="connsiteY2-36" fmla="*/ 153193 h 153193"/>
              <a:gd name="connsiteX3-37" fmla="*/ 0 w 1021143"/>
              <a:gd name="connsiteY3-38" fmla="*/ 150534 h 153193"/>
              <a:gd name="connsiteX4-39" fmla="*/ 84307 w 1021143"/>
              <a:gd name="connsiteY4-40" fmla="*/ 0 h 153193"/>
              <a:gd name="connsiteX0-41" fmla="*/ 92853 w 1021143"/>
              <a:gd name="connsiteY0-42" fmla="*/ 0 h 153193"/>
              <a:gd name="connsiteX1-43" fmla="*/ 1010891 w 1021143"/>
              <a:gd name="connsiteY1-44" fmla="*/ 0 h 153193"/>
              <a:gd name="connsiteX2-45" fmla="*/ 1021143 w 1021143"/>
              <a:gd name="connsiteY2-46" fmla="*/ 153193 h 153193"/>
              <a:gd name="connsiteX3-47" fmla="*/ 0 w 1021143"/>
              <a:gd name="connsiteY3-48" fmla="*/ 150534 h 153193"/>
              <a:gd name="connsiteX4-49" fmla="*/ 92853 w 1021143"/>
              <a:gd name="connsiteY4-50" fmla="*/ 0 h 153193"/>
              <a:gd name="connsiteX0-51" fmla="*/ 90004 w 1018294"/>
              <a:gd name="connsiteY0-52" fmla="*/ 0 h 153193"/>
              <a:gd name="connsiteX1-53" fmla="*/ 1008042 w 1018294"/>
              <a:gd name="connsiteY1-54" fmla="*/ 0 h 153193"/>
              <a:gd name="connsiteX2-55" fmla="*/ 1018294 w 1018294"/>
              <a:gd name="connsiteY2-56" fmla="*/ 153193 h 153193"/>
              <a:gd name="connsiteX3-57" fmla="*/ 0 w 1018294"/>
              <a:gd name="connsiteY3-58" fmla="*/ 142728 h 153193"/>
              <a:gd name="connsiteX4-59" fmla="*/ 90004 w 1018294"/>
              <a:gd name="connsiteY4-60" fmla="*/ 0 h 15319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018294" h="153193">
                <a:moveTo>
                  <a:pt x="90004" y="0"/>
                </a:moveTo>
                <a:lnTo>
                  <a:pt x="1008042" y="0"/>
                </a:lnTo>
                <a:lnTo>
                  <a:pt x="1018294" y="153193"/>
                </a:lnTo>
                <a:lnTo>
                  <a:pt x="0" y="142728"/>
                </a:lnTo>
                <a:lnTo>
                  <a:pt x="90004" y="0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矩形 40">
            <a:extLst>
              <a:ext uri="{FF2B5EF4-FFF2-40B4-BE49-F238E27FC236}">
                <a16:creationId xmlns:a16="http://schemas.microsoft.com/office/drawing/2014/main" xmlns="" id="{A491D6ED-697C-40C6-9742-BBA7E4A00D6E}"/>
              </a:ext>
            </a:extLst>
          </p:cNvPr>
          <p:cNvSpPr/>
          <p:nvPr/>
        </p:nvSpPr>
        <p:spPr>
          <a:xfrm>
            <a:off x="10067547" y="6500520"/>
            <a:ext cx="1646664" cy="392242"/>
          </a:xfrm>
          <a:prstGeom prst="rect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xmlns="" id="{205E6A58-5FD7-4CDF-91A3-EABCE5E40B23}"/>
              </a:ext>
            </a:extLst>
          </p:cNvPr>
          <p:cNvSpPr txBox="1"/>
          <p:nvPr/>
        </p:nvSpPr>
        <p:spPr>
          <a:xfrm>
            <a:off x="10141163" y="6525201"/>
            <a:ext cx="1489985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CN" sz="1400" dirty="0" err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www.mcgs.cn</a:t>
            </a:r>
            <a:endParaRPr lang="zh-CN" altLang="en-US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5335588" y="3741738"/>
            <a:ext cx="12195175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  <a:t/>
            </a:r>
            <a:br>
              <a:rPr kumimoji="0" lang="zh-CN" altLang="zh-CN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</a:br>
            <a:endParaRPr kumimoji="0" lang="zh-CN" altLang="zh-CN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39" name="文本框 9">
            <a:extLst>
              <a:ext uri="{FF2B5EF4-FFF2-40B4-BE49-F238E27FC236}">
                <a16:creationId xmlns:a16="http://schemas.microsoft.com/office/drawing/2014/main" xmlns="" id="{338F0905-05BA-4AC7-96A0-5F5AF91047DC}"/>
              </a:ext>
            </a:extLst>
          </p:cNvPr>
          <p:cNvSpPr txBox="1"/>
          <p:nvPr/>
        </p:nvSpPr>
        <p:spPr>
          <a:xfrm>
            <a:off x="985019" y="176185"/>
            <a:ext cx="5328592" cy="43858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dirty="0">
                <a:solidFill>
                  <a:srgbClr val="1E497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VNC</a:t>
            </a:r>
            <a:r>
              <a:rPr lang="zh-CN" altLang="en-US" sz="2400" dirty="0">
                <a:solidFill>
                  <a:srgbClr val="1E497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远程监控方案</a:t>
            </a:r>
            <a:r>
              <a:rPr lang="en-US" altLang="zh-CN" sz="2400" dirty="0" smtClean="0">
                <a:solidFill>
                  <a:srgbClr val="1E497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_</a:t>
            </a:r>
            <a:r>
              <a:rPr lang="zh-CN" altLang="en-US" sz="2400" dirty="0" smtClean="0">
                <a:solidFill>
                  <a:srgbClr val="1E497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工具</a:t>
            </a:r>
            <a:r>
              <a:rPr lang="zh-CN" altLang="en-US" sz="2400" dirty="0">
                <a:solidFill>
                  <a:srgbClr val="1E497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功能</a:t>
            </a:r>
            <a:endParaRPr lang="en-US" altLang="zh-CN" sz="2400" dirty="0">
              <a:solidFill>
                <a:srgbClr val="1E497D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6" name="TextBox 7"/>
          <p:cNvSpPr>
            <a:spLocks noChangeArrowheads="1"/>
          </p:cNvSpPr>
          <p:nvPr/>
        </p:nvSpPr>
        <p:spPr bwMode="auto">
          <a:xfrm>
            <a:off x="913010" y="1700808"/>
            <a:ext cx="5976665" cy="11079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、实施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步骤</a:t>
            </a:r>
            <a:endParaRPr lang="en-US" altLang="zh-CN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）电脑端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VNC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  <a:defRPr/>
            </a:pP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点击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Continue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，输入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VNC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密码：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11111111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，点击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OK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0416" y="2924944"/>
            <a:ext cx="4640262" cy="33686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90886" y="2941856"/>
            <a:ext cx="4640262" cy="33686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57" name="矩形 56"/>
          <p:cNvSpPr/>
          <p:nvPr/>
        </p:nvSpPr>
        <p:spPr>
          <a:xfrm flipH="1">
            <a:off x="9307979" y="5229200"/>
            <a:ext cx="804769" cy="28803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58" name="直接箭头连接符 57"/>
          <p:cNvCxnSpPr>
            <a:stCxn id="6146" idx="3"/>
            <a:endCxn id="6147" idx="1"/>
          </p:cNvCxnSpPr>
          <p:nvPr/>
        </p:nvCxnSpPr>
        <p:spPr>
          <a:xfrm>
            <a:off x="5220678" y="4609282"/>
            <a:ext cx="1770208" cy="16912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直接箭头连接符 58"/>
          <p:cNvCxnSpPr>
            <a:endCxn id="57" idx="0"/>
          </p:cNvCxnSpPr>
          <p:nvPr/>
        </p:nvCxnSpPr>
        <p:spPr>
          <a:xfrm>
            <a:off x="9193500" y="5013176"/>
            <a:ext cx="516863" cy="216024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553410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 advClick="0" advTm="2000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 flipH="1">
            <a:off x="-3" y="6525344"/>
            <a:ext cx="12195177" cy="360511"/>
          </a:xfrm>
          <a:prstGeom prst="rect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 flipH="1">
            <a:off x="-4" y="6596410"/>
            <a:ext cx="12195177" cy="28897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>
            <a:off x="0" y="0"/>
            <a:ext cx="985019" cy="5831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8" name="组合 27"/>
          <p:cNvGrpSpPr/>
          <p:nvPr/>
        </p:nvGrpSpPr>
        <p:grpSpPr>
          <a:xfrm>
            <a:off x="192931" y="0"/>
            <a:ext cx="576064" cy="836712"/>
            <a:chOff x="841003" y="360040"/>
            <a:chExt cx="504056" cy="836712"/>
          </a:xfr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</p:grpSpPr>
        <p:sp>
          <p:nvSpPr>
            <p:cNvPr id="29" name="矩形 28"/>
            <p:cNvSpPr/>
            <p:nvPr/>
          </p:nvSpPr>
          <p:spPr>
            <a:xfrm>
              <a:off x="841003" y="360040"/>
              <a:ext cx="504056" cy="54868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等腰三角形 29"/>
            <p:cNvSpPr/>
            <p:nvPr/>
          </p:nvSpPr>
          <p:spPr>
            <a:xfrm rot="10800000">
              <a:off x="841003" y="908720"/>
              <a:ext cx="504056" cy="288032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1" name="KSO_Shape"/>
          <p:cNvSpPr/>
          <p:nvPr/>
        </p:nvSpPr>
        <p:spPr bwMode="auto">
          <a:xfrm>
            <a:off x="331060" y="261229"/>
            <a:ext cx="299804" cy="228651"/>
          </a:xfrm>
          <a:custGeom>
            <a:avLst/>
            <a:gdLst>
              <a:gd name="T0" fmla="*/ 432030 w 2125663"/>
              <a:gd name="T1" fmla="*/ 1344893 h 1811338"/>
              <a:gd name="T2" fmla="*/ 462740 w 2125663"/>
              <a:gd name="T3" fmla="*/ 1477960 h 1811338"/>
              <a:gd name="T4" fmla="*/ 513638 w 2125663"/>
              <a:gd name="T5" fmla="*/ 1557743 h 1811338"/>
              <a:gd name="T6" fmla="*/ 516481 w 2125663"/>
              <a:gd name="T7" fmla="*/ 1336346 h 1811338"/>
              <a:gd name="T8" fmla="*/ 503401 w 2125663"/>
              <a:gd name="T9" fmla="*/ 1310416 h 1811338"/>
              <a:gd name="T10" fmla="*/ 515913 w 2125663"/>
              <a:gd name="T11" fmla="*/ 1250009 h 1811338"/>
              <a:gd name="T12" fmla="*/ 618846 w 2125663"/>
              <a:gd name="T13" fmla="*/ 1242885 h 1811338"/>
              <a:gd name="T14" fmla="*/ 643583 w 2125663"/>
              <a:gd name="T15" fmla="*/ 1263116 h 1811338"/>
              <a:gd name="T16" fmla="*/ 642446 w 2125663"/>
              <a:gd name="T17" fmla="*/ 1324948 h 1811338"/>
              <a:gd name="T18" fmla="*/ 619414 w 2125663"/>
              <a:gd name="T19" fmla="*/ 1342899 h 1811338"/>
              <a:gd name="T20" fmla="*/ 664057 w 2125663"/>
              <a:gd name="T21" fmla="*/ 1524691 h 1811338"/>
              <a:gd name="T22" fmla="*/ 704434 w 2125663"/>
              <a:gd name="T23" fmla="*/ 1417553 h 1811338"/>
              <a:gd name="T24" fmla="*/ 725191 w 2125663"/>
              <a:gd name="T25" fmla="*/ 1259697 h 1811338"/>
              <a:gd name="T26" fmla="*/ 857412 w 2125663"/>
              <a:gd name="T27" fmla="*/ 1192451 h 1811338"/>
              <a:gd name="T28" fmla="*/ 923096 w 2125663"/>
              <a:gd name="T29" fmla="*/ 1212682 h 1811338"/>
              <a:gd name="T30" fmla="*/ 970013 w 2125663"/>
              <a:gd name="T31" fmla="*/ 1259697 h 1811338"/>
              <a:gd name="T32" fmla="*/ 990201 w 2125663"/>
              <a:gd name="T33" fmla="*/ 1325233 h 1811338"/>
              <a:gd name="T34" fmla="*/ 980818 w 2125663"/>
              <a:gd name="T35" fmla="*/ 1537228 h 1811338"/>
              <a:gd name="T36" fmla="*/ 935891 w 2125663"/>
              <a:gd name="T37" fmla="*/ 1570566 h 1811338"/>
              <a:gd name="T38" fmla="*/ 798837 w 2125663"/>
              <a:gd name="T39" fmla="*/ 1607608 h 1811338"/>
              <a:gd name="T40" fmla="*/ 617424 w 2125663"/>
              <a:gd name="T41" fmla="*/ 1622140 h 1811338"/>
              <a:gd name="T42" fmla="*/ 428049 w 2125663"/>
              <a:gd name="T43" fmla="*/ 1615872 h 1811338"/>
              <a:gd name="T44" fmla="*/ 264551 w 2125663"/>
              <a:gd name="T45" fmla="*/ 1588232 h 1811338"/>
              <a:gd name="T46" fmla="*/ 180669 w 2125663"/>
              <a:gd name="T47" fmla="*/ 1549481 h 1811338"/>
              <a:gd name="T48" fmla="*/ 159912 w 2125663"/>
              <a:gd name="T49" fmla="*/ 1517283 h 1811338"/>
              <a:gd name="T50" fmla="*/ 167873 w 2125663"/>
              <a:gd name="T51" fmla="*/ 1284201 h 1811338"/>
              <a:gd name="T52" fmla="*/ 205123 w 2125663"/>
              <a:gd name="T53" fmla="*/ 1228638 h 1811338"/>
              <a:gd name="T54" fmla="*/ 264266 w 2125663"/>
              <a:gd name="T55" fmla="*/ 1196440 h 1811338"/>
              <a:gd name="T56" fmla="*/ 421225 w 2125663"/>
              <a:gd name="T57" fmla="*/ 1183048 h 1811338"/>
              <a:gd name="T58" fmla="*/ 433514 w 2125663"/>
              <a:gd name="T59" fmla="*/ 761303 h 1811338"/>
              <a:gd name="T60" fmla="*/ 391450 w 2125663"/>
              <a:gd name="T61" fmla="*/ 813630 h 1811338"/>
              <a:gd name="T62" fmla="*/ 379229 w 2125663"/>
              <a:gd name="T63" fmla="*/ 902075 h 1811338"/>
              <a:gd name="T64" fmla="*/ 414756 w 2125663"/>
              <a:gd name="T65" fmla="*/ 1016114 h 1811338"/>
              <a:gd name="T66" fmla="*/ 487516 w 2125663"/>
              <a:gd name="T67" fmla="*/ 1099439 h 1811338"/>
              <a:gd name="T68" fmla="*/ 567666 w 2125663"/>
              <a:gd name="T69" fmla="*/ 1135272 h 1811338"/>
              <a:gd name="T70" fmla="*/ 645542 w 2125663"/>
              <a:gd name="T71" fmla="*/ 1111099 h 1811338"/>
              <a:gd name="T72" fmla="*/ 722282 w 2125663"/>
              <a:gd name="T73" fmla="*/ 1035452 h 1811338"/>
              <a:gd name="T74" fmla="*/ 767757 w 2125663"/>
              <a:gd name="T75" fmla="*/ 926248 h 1811338"/>
              <a:gd name="T76" fmla="*/ 666290 w 2125663"/>
              <a:gd name="T77" fmla="*/ 863967 h 1811338"/>
              <a:gd name="T78" fmla="*/ 546918 w 2125663"/>
              <a:gd name="T79" fmla="*/ 832116 h 1811338"/>
              <a:gd name="T80" fmla="*/ 484389 w 2125663"/>
              <a:gd name="T81" fmla="*/ 790595 h 1811338"/>
              <a:gd name="T82" fmla="*/ 452273 w 2125663"/>
              <a:gd name="T83" fmla="*/ 760734 h 1811338"/>
              <a:gd name="T84" fmla="*/ 568234 w 2125663"/>
              <a:gd name="T85" fmla="*/ 587258 h 1811338"/>
              <a:gd name="T86" fmla="*/ 631616 w 2125663"/>
              <a:gd name="T87" fmla="*/ 594937 h 1811338"/>
              <a:gd name="T88" fmla="*/ 705513 w 2125663"/>
              <a:gd name="T89" fmla="*/ 631054 h 1811338"/>
              <a:gd name="T90" fmla="*/ 790210 w 2125663"/>
              <a:gd name="T91" fmla="*/ 732864 h 1811338"/>
              <a:gd name="T92" fmla="*/ 826306 w 2125663"/>
              <a:gd name="T93" fmla="*/ 873920 h 1811338"/>
              <a:gd name="T94" fmla="*/ 818064 w 2125663"/>
              <a:gd name="T95" fmla="*/ 959237 h 1811338"/>
              <a:gd name="T96" fmla="*/ 780831 w 2125663"/>
              <a:gd name="T97" fmla="*/ 1048534 h 1811338"/>
              <a:gd name="T98" fmla="*/ 687607 w 2125663"/>
              <a:gd name="T99" fmla="*/ 1148922 h 1811338"/>
              <a:gd name="T100" fmla="*/ 588983 w 2125663"/>
              <a:gd name="T101" fmla="*/ 1190727 h 1811338"/>
              <a:gd name="T102" fmla="*/ 525033 w 2125663"/>
              <a:gd name="T103" fmla="*/ 1182480 h 1811338"/>
              <a:gd name="T104" fmla="*/ 421293 w 2125663"/>
              <a:gd name="T105" fmla="*/ 1115081 h 1811338"/>
              <a:gd name="T106" fmla="*/ 345406 w 2125663"/>
              <a:gd name="T107" fmla="*/ 1002463 h 1811338"/>
              <a:gd name="T108" fmla="*/ 325511 w 2125663"/>
              <a:gd name="T109" fmla="*/ 929092 h 1811338"/>
              <a:gd name="T110" fmla="*/ 330627 w 2125663"/>
              <a:gd name="T111" fmla="*/ 813915 h 1811338"/>
              <a:gd name="T112" fmla="*/ 388324 w 2125663"/>
              <a:gd name="T113" fmla="*/ 686510 h 1811338"/>
              <a:gd name="T114" fmla="*/ 482400 w 2125663"/>
              <a:gd name="T115" fmla="*/ 608303 h 1811338"/>
              <a:gd name="T116" fmla="*/ 542939 w 2125663"/>
              <a:gd name="T117" fmla="*/ 589534 h 1811338"/>
              <a:gd name="T118" fmla="*/ 0 w 2125663"/>
              <a:gd name="T119" fmla="*/ 0 h 1811338"/>
              <a:gd name="T120" fmla="*/ 174993 w 2125663"/>
              <a:gd name="T121" fmla="*/ 1118883 h 1811338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2125663" h="1811338">
                <a:moveTo>
                  <a:pt x="470017" y="1320800"/>
                </a:moveTo>
                <a:lnTo>
                  <a:pt x="470335" y="1343069"/>
                </a:lnTo>
                <a:lnTo>
                  <a:pt x="471286" y="1364382"/>
                </a:lnTo>
                <a:lnTo>
                  <a:pt x="472238" y="1385696"/>
                </a:lnTo>
                <a:lnTo>
                  <a:pt x="473190" y="1406374"/>
                </a:lnTo>
                <a:lnTo>
                  <a:pt x="474459" y="1426415"/>
                </a:lnTo>
                <a:lnTo>
                  <a:pt x="476363" y="1446139"/>
                </a:lnTo>
                <a:lnTo>
                  <a:pt x="478267" y="1464908"/>
                </a:lnTo>
                <a:lnTo>
                  <a:pt x="480170" y="1483677"/>
                </a:lnTo>
                <a:lnTo>
                  <a:pt x="482074" y="1501491"/>
                </a:lnTo>
                <a:lnTo>
                  <a:pt x="484612" y="1518988"/>
                </a:lnTo>
                <a:lnTo>
                  <a:pt x="487468" y="1535530"/>
                </a:lnTo>
                <a:lnTo>
                  <a:pt x="490323" y="1552072"/>
                </a:lnTo>
                <a:lnTo>
                  <a:pt x="493179" y="1567660"/>
                </a:lnTo>
                <a:lnTo>
                  <a:pt x="496352" y="1582611"/>
                </a:lnTo>
                <a:lnTo>
                  <a:pt x="500159" y="1597563"/>
                </a:lnTo>
                <a:lnTo>
                  <a:pt x="503649" y="1611560"/>
                </a:lnTo>
                <a:lnTo>
                  <a:pt x="507774" y="1624921"/>
                </a:lnTo>
                <a:lnTo>
                  <a:pt x="511899" y="1637646"/>
                </a:lnTo>
                <a:lnTo>
                  <a:pt x="516341" y="1650052"/>
                </a:lnTo>
                <a:lnTo>
                  <a:pt x="520783" y="1661505"/>
                </a:lnTo>
                <a:lnTo>
                  <a:pt x="525859" y="1672639"/>
                </a:lnTo>
                <a:lnTo>
                  <a:pt x="530936" y="1683137"/>
                </a:lnTo>
                <a:lnTo>
                  <a:pt x="536329" y="1692998"/>
                </a:lnTo>
                <a:lnTo>
                  <a:pt x="541723" y="1702224"/>
                </a:lnTo>
                <a:lnTo>
                  <a:pt x="547752" y="1710813"/>
                </a:lnTo>
                <a:lnTo>
                  <a:pt x="553463" y="1718766"/>
                </a:lnTo>
                <a:lnTo>
                  <a:pt x="559808" y="1726083"/>
                </a:lnTo>
                <a:lnTo>
                  <a:pt x="566154" y="1732763"/>
                </a:lnTo>
                <a:lnTo>
                  <a:pt x="573134" y="1739125"/>
                </a:lnTo>
                <a:lnTo>
                  <a:pt x="580114" y="1744215"/>
                </a:lnTo>
                <a:lnTo>
                  <a:pt x="587412" y="1749305"/>
                </a:lnTo>
                <a:lnTo>
                  <a:pt x="594709" y="1753123"/>
                </a:lnTo>
                <a:lnTo>
                  <a:pt x="594709" y="1499901"/>
                </a:lnTo>
                <a:lnTo>
                  <a:pt x="591537" y="1499264"/>
                </a:lnTo>
                <a:lnTo>
                  <a:pt x="588047" y="1498310"/>
                </a:lnTo>
                <a:lnTo>
                  <a:pt x="584874" y="1497038"/>
                </a:lnTo>
                <a:lnTo>
                  <a:pt x="582018" y="1495765"/>
                </a:lnTo>
                <a:lnTo>
                  <a:pt x="579163" y="1494175"/>
                </a:lnTo>
                <a:lnTo>
                  <a:pt x="576307" y="1491948"/>
                </a:lnTo>
                <a:lnTo>
                  <a:pt x="573769" y="1489721"/>
                </a:lnTo>
                <a:lnTo>
                  <a:pt x="571548" y="1487494"/>
                </a:lnTo>
                <a:lnTo>
                  <a:pt x="569327" y="1484949"/>
                </a:lnTo>
                <a:lnTo>
                  <a:pt x="567106" y="1482404"/>
                </a:lnTo>
                <a:lnTo>
                  <a:pt x="565519" y="1479223"/>
                </a:lnTo>
                <a:lnTo>
                  <a:pt x="564250" y="1476360"/>
                </a:lnTo>
                <a:lnTo>
                  <a:pt x="563298" y="1473179"/>
                </a:lnTo>
                <a:lnTo>
                  <a:pt x="562347" y="1469998"/>
                </a:lnTo>
                <a:lnTo>
                  <a:pt x="562029" y="1466180"/>
                </a:lnTo>
                <a:lnTo>
                  <a:pt x="561712" y="1462999"/>
                </a:lnTo>
                <a:lnTo>
                  <a:pt x="561712" y="1425143"/>
                </a:lnTo>
                <a:lnTo>
                  <a:pt x="562029" y="1421007"/>
                </a:lnTo>
                <a:lnTo>
                  <a:pt x="562664" y="1417508"/>
                </a:lnTo>
                <a:lnTo>
                  <a:pt x="563616" y="1414009"/>
                </a:lnTo>
                <a:lnTo>
                  <a:pt x="564885" y="1410191"/>
                </a:lnTo>
                <a:lnTo>
                  <a:pt x="566154" y="1407010"/>
                </a:lnTo>
                <a:lnTo>
                  <a:pt x="568375" y="1403829"/>
                </a:lnTo>
                <a:lnTo>
                  <a:pt x="570596" y="1400966"/>
                </a:lnTo>
                <a:lnTo>
                  <a:pt x="572817" y="1398103"/>
                </a:lnTo>
                <a:lnTo>
                  <a:pt x="575673" y="1395558"/>
                </a:lnTo>
                <a:lnTo>
                  <a:pt x="578528" y="1393649"/>
                </a:lnTo>
                <a:lnTo>
                  <a:pt x="581701" y="1391741"/>
                </a:lnTo>
                <a:lnTo>
                  <a:pt x="584874" y="1390150"/>
                </a:lnTo>
                <a:lnTo>
                  <a:pt x="588364" y="1388878"/>
                </a:lnTo>
                <a:lnTo>
                  <a:pt x="592171" y="1387605"/>
                </a:lnTo>
                <a:lnTo>
                  <a:pt x="595979" y="1386969"/>
                </a:lnTo>
                <a:lnTo>
                  <a:pt x="599786" y="1386969"/>
                </a:lnTo>
                <a:lnTo>
                  <a:pt x="682597" y="1386969"/>
                </a:lnTo>
                <a:lnTo>
                  <a:pt x="686721" y="1386969"/>
                </a:lnTo>
                <a:lnTo>
                  <a:pt x="690529" y="1387605"/>
                </a:lnTo>
                <a:lnTo>
                  <a:pt x="694019" y="1388878"/>
                </a:lnTo>
                <a:lnTo>
                  <a:pt x="697826" y="1390150"/>
                </a:lnTo>
                <a:lnTo>
                  <a:pt x="700999" y="1391741"/>
                </a:lnTo>
                <a:lnTo>
                  <a:pt x="704172" y="1393649"/>
                </a:lnTo>
                <a:lnTo>
                  <a:pt x="707345" y="1395558"/>
                </a:lnTo>
                <a:lnTo>
                  <a:pt x="709883" y="1398103"/>
                </a:lnTo>
                <a:lnTo>
                  <a:pt x="712104" y="1400966"/>
                </a:lnTo>
                <a:lnTo>
                  <a:pt x="714325" y="1403829"/>
                </a:lnTo>
                <a:lnTo>
                  <a:pt x="716229" y="1407010"/>
                </a:lnTo>
                <a:lnTo>
                  <a:pt x="718132" y="1410191"/>
                </a:lnTo>
                <a:lnTo>
                  <a:pt x="719402" y="1414009"/>
                </a:lnTo>
                <a:lnTo>
                  <a:pt x="720353" y="1417508"/>
                </a:lnTo>
                <a:lnTo>
                  <a:pt x="720671" y="1421007"/>
                </a:lnTo>
                <a:lnTo>
                  <a:pt x="720988" y="1425143"/>
                </a:lnTo>
                <a:lnTo>
                  <a:pt x="720988" y="1462999"/>
                </a:lnTo>
                <a:lnTo>
                  <a:pt x="720988" y="1466180"/>
                </a:lnTo>
                <a:lnTo>
                  <a:pt x="720353" y="1469998"/>
                </a:lnTo>
                <a:lnTo>
                  <a:pt x="719719" y="1473179"/>
                </a:lnTo>
                <a:lnTo>
                  <a:pt x="718450" y="1476360"/>
                </a:lnTo>
                <a:lnTo>
                  <a:pt x="716863" y="1479223"/>
                </a:lnTo>
                <a:lnTo>
                  <a:pt x="715277" y="1482404"/>
                </a:lnTo>
                <a:lnTo>
                  <a:pt x="713373" y="1484949"/>
                </a:lnTo>
                <a:lnTo>
                  <a:pt x="711469" y="1487494"/>
                </a:lnTo>
                <a:lnTo>
                  <a:pt x="708931" y="1489721"/>
                </a:lnTo>
                <a:lnTo>
                  <a:pt x="706710" y="1491948"/>
                </a:lnTo>
                <a:lnTo>
                  <a:pt x="703537" y="1494175"/>
                </a:lnTo>
                <a:lnTo>
                  <a:pt x="700682" y="1495765"/>
                </a:lnTo>
                <a:lnTo>
                  <a:pt x="697826" y="1497038"/>
                </a:lnTo>
                <a:lnTo>
                  <a:pt x="694653" y="1498310"/>
                </a:lnTo>
                <a:lnTo>
                  <a:pt x="691163" y="1499264"/>
                </a:lnTo>
                <a:lnTo>
                  <a:pt x="687991" y="1499901"/>
                </a:lnTo>
                <a:lnTo>
                  <a:pt x="687991" y="1753123"/>
                </a:lnTo>
                <a:lnTo>
                  <a:pt x="695605" y="1749305"/>
                </a:lnTo>
                <a:lnTo>
                  <a:pt x="702586" y="1744215"/>
                </a:lnTo>
                <a:lnTo>
                  <a:pt x="709566" y="1739125"/>
                </a:lnTo>
                <a:lnTo>
                  <a:pt x="716229" y="1732763"/>
                </a:lnTo>
                <a:lnTo>
                  <a:pt x="722892" y="1726083"/>
                </a:lnTo>
                <a:lnTo>
                  <a:pt x="729237" y="1718766"/>
                </a:lnTo>
                <a:lnTo>
                  <a:pt x="734948" y="1710813"/>
                </a:lnTo>
                <a:lnTo>
                  <a:pt x="740977" y="1702224"/>
                </a:lnTo>
                <a:lnTo>
                  <a:pt x="746371" y="1692998"/>
                </a:lnTo>
                <a:lnTo>
                  <a:pt x="751447" y="1683137"/>
                </a:lnTo>
                <a:lnTo>
                  <a:pt x="756841" y="1672639"/>
                </a:lnTo>
                <a:lnTo>
                  <a:pt x="761600" y="1661505"/>
                </a:lnTo>
                <a:lnTo>
                  <a:pt x="766359" y="1650052"/>
                </a:lnTo>
                <a:lnTo>
                  <a:pt x="770801" y="1637646"/>
                </a:lnTo>
                <a:lnTo>
                  <a:pt x="774926" y="1624921"/>
                </a:lnTo>
                <a:lnTo>
                  <a:pt x="779051" y="1611560"/>
                </a:lnTo>
                <a:lnTo>
                  <a:pt x="782541" y="1597563"/>
                </a:lnTo>
                <a:lnTo>
                  <a:pt x="786031" y="1582611"/>
                </a:lnTo>
                <a:lnTo>
                  <a:pt x="789521" y="1567660"/>
                </a:lnTo>
                <a:lnTo>
                  <a:pt x="792377" y="1552072"/>
                </a:lnTo>
                <a:lnTo>
                  <a:pt x="795232" y="1535530"/>
                </a:lnTo>
                <a:lnTo>
                  <a:pt x="797770" y="1518988"/>
                </a:lnTo>
                <a:lnTo>
                  <a:pt x="800626" y="1501491"/>
                </a:lnTo>
                <a:lnTo>
                  <a:pt x="802530" y="1483677"/>
                </a:lnTo>
                <a:lnTo>
                  <a:pt x="804751" y="1464908"/>
                </a:lnTo>
                <a:lnTo>
                  <a:pt x="806337" y="1446139"/>
                </a:lnTo>
                <a:lnTo>
                  <a:pt x="807923" y="1426415"/>
                </a:lnTo>
                <a:lnTo>
                  <a:pt x="809193" y="1406374"/>
                </a:lnTo>
                <a:lnTo>
                  <a:pt x="810779" y="1385696"/>
                </a:lnTo>
                <a:lnTo>
                  <a:pt x="811731" y="1364382"/>
                </a:lnTo>
                <a:lnTo>
                  <a:pt x="812365" y="1343069"/>
                </a:lnTo>
                <a:lnTo>
                  <a:pt x="813000" y="1320800"/>
                </a:lnTo>
                <a:lnTo>
                  <a:pt x="840921" y="1322709"/>
                </a:lnTo>
                <a:lnTo>
                  <a:pt x="866621" y="1324300"/>
                </a:lnTo>
                <a:lnTo>
                  <a:pt x="909771" y="1327481"/>
                </a:lnTo>
                <a:lnTo>
                  <a:pt x="938644" y="1330026"/>
                </a:lnTo>
                <a:lnTo>
                  <a:pt x="948797" y="1330980"/>
                </a:lnTo>
                <a:lnTo>
                  <a:pt x="956729" y="1331298"/>
                </a:lnTo>
                <a:lnTo>
                  <a:pt x="964661" y="1331934"/>
                </a:lnTo>
                <a:lnTo>
                  <a:pt x="972593" y="1332889"/>
                </a:lnTo>
                <a:lnTo>
                  <a:pt x="980208" y="1334161"/>
                </a:lnTo>
                <a:lnTo>
                  <a:pt x="987823" y="1335752"/>
                </a:lnTo>
                <a:lnTo>
                  <a:pt x="995437" y="1337979"/>
                </a:lnTo>
                <a:lnTo>
                  <a:pt x="1002418" y="1340205"/>
                </a:lnTo>
                <a:lnTo>
                  <a:pt x="1009715" y="1343387"/>
                </a:lnTo>
                <a:lnTo>
                  <a:pt x="1016378" y="1346250"/>
                </a:lnTo>
                <a:lnTo>
                  <a:pt x="1023358" y="1349749"/>
                </a:lnTo>
                <a:lnTo>
                  <a:pt x="1030021" y="1353885"/>
                </a:lnTo>
                <a:lnTo>
                  <a:pt x="1036050" y="1357702"/>
                </a:lnTo>
                <a:lnTo>
                  <a:pt x="1042395" y="1361837"/>
                </a:lnTo>
                <a:lnTo>
                  <a:pt x="1048106" y="1366927"/>
                </a:lnTo>
                <a:lnTo>
                  <a:pt x="1053817" y="1371699"/>
                </a:lnTo>
                <a:lnTo>
                  <a:pt x="1059211" y="1377107"/>
                </a:lnTo>
                <a:lnTo>
                  <a:pt x="1064605" y="1382197"/>
                </a:lnTo>
                <a:lnTo>
                  <a:pt x="1069364" y="1388241"/>
                </a:lnTo>
                <a:lnTo>
                  <a:pt x="1073806" y="1393967"/>
                </a:lnTo>
                <a:lnTo>
                  <a:pt x="1078248" y="1400012"/>
                </a:lnTo>
                <a:lnTo>
                  <a:pt x="1082373" y="1406374"/>
                </a:lnTo>
                <a:lnTo>
                  <a:pt x="1085863" y="1413054"/>
                </a:lnTo>
                <a:lnTo>
                  <a:pt x="1089670" y="1419735"/>
                </a:lnTo>
                <a:lnTo>
                  <a:pt x="1092843" y="1426734"/>
                </a:lnTo>
                <a:lnTo>
                  <a:pt x="1095381" y="1433732"/>
                </a:lnTo>
                <a:lnTo>
                  <a:pt x="1097920" y="1441049"/>
                </a:lnTo>
                <a:lnTo>
                  <a:pt x="1100141" y="1448684"/>
                </a:lnTo>
                <a:lnTo>
                  <a:pt x="1101727" y="1456000"/>
                </a:lnTo>
                <a:lnTo>
                  <a:pt x="1103314" y="1463635"/>
                </a:lnTo>
                <a:lnTo>
                  <a:pt x="1104265" y="1471588"/>
                </a:lnTo>
                <a:lnTo>
                  <a:pt x="1104900" y="1479541"/>
                </a:lnTo>
                <a:lnTo>
                  <a:pt x="1104900" y="1487494"/>
                </a:lnTo>
                <a:lnTo>
                  <a:pt x="1104900" y="1686000"/>
                </a:lnTo>
                <a:lnTo>
                  <a:pt x="1104900" y="1690135"/>
                </a:lnTo>
                <a:lnTo>
                  <a:pt x="1104265" y="1693953"/>
                </a:lnTo>
                <a:lnTo>
                  <a:pt x="1103631" y="1697770"/>
                </a:lnTo>
                <a:lnTo>
                  <a:pt x="1102362" y="1701906"/>
                </a:lnTo>
                <a:lnTo>
                  <a:pt x="1101093" y="1705405"/>
                </a:lnTo>
                <a:lnTo>
                  <a:pt x="1099189" y="1709222"/>
                </a:lnTo>
                <a:lnTo>
                  <a:pt x="1096968" y="1713040"/>
                </a:lnTo>
                <a:lnTo>
                  <a:pt x="1094430" y="1716221"/>
                </a:lnTo>
                <a:lnTo>
                  <a:pt x="1091891" y="1719720"/>
                </a:lnTo>
                <a:lnTo>
                  <a:pt x="1089036" y="1722901"/>
                </a:lnTo>
                <a:lnTo>
                  <a:pt x="1085546" y="1726719"/>
                </a:lnTo>
                <a:lnTo>
                  <a:pt x="1082056" y="1729900"/>
                </a:lnTo>
                <a:lnTo>
                  <a:pt x="1078248" y="1732763"/>
                </a:lnTo>
                <a:lnTo>
                  <a:pt x="1074124" y="1736262"/>
                </a:lnTo>
                <a:lnTo>
                  <a:pt x="1069682" y="1739125"/>
                </a:lnTo>
                <a:lnTo>
                  <a:pt x="1065240" y="1741989"/>
                </a:lnTo>
                <a:lnTo>
                  <a:pt x="1055404" y="1748033"/>
                </a:lnTo>
                <a:lnTo>
                  <a:pt x="1044299" y="1753441"/>
                </a:lnTo>
                <a:lnTo>
                  <a:pt x="1032560" y="1758531"/>
                </a:lnTo>
                <a:lnTo>
                  <a:pt x="1019868" y="1763939"/>
                </a:lnTo>
                <a:lnTo>
                  <a:pt x="1005908" y="1768392"/>
                </a:lnTo>
                <a:lnTo>
                  <a:pt x="991630" y="1773164"/>
                </a:lnTo>
                <a:lnTo>
                  <a:pt x="976718" y="1777300"/>
                </a:lnTo>
                <a:lnTo>
                  <a:pt x="960854" y="1781117"/>
                </a:lnTo>
                <a:lnTo>
                  <a:pt x="944038" y="1784934"/>
                </a:lnTo>
                <a:lnTo>
                  <a:pt x="927222" y="1788434"/>
                </a:lnTo>
                <a:lnTo>
                  <a:pt x="909454" y="1791615"/>
                </a:lnTo>
                <a:lnTo>
                  <a:pt x="891369" y="1794796"/>
                </a:lnTo>
                <a:lnTo>
                  <a:pt x="872332" y="1797341"/>
                </a:lnTo>
                <a:lnTo>
                  <a:pt x="853295" y="1799886"/>
                </a:lnTo>
                <a:lnTo>
                  <a:pt x="833941" y="1801795"/>
                </a:lnTo>
                <a:lnTo>
                  <a:pt x="813952" y="1804022"/>
                </a:lnTo>
                <a:lnTo>
                  <a:pt x="793328" y="1805930"/>
                </a:lnTo>
                <a:lnTo>
                  <a:pt x="773022" y="1807203"/>
                </a:lnTo>
                <a:lnTo>
                  <a:pt x="752399" y="1808475"/>
                </a:lnTo>
                <a:lnTo>
                  <a:pt x="731458" y="1809748"/>
                </a:lnTo>
                <a:lnTo>
                  <a:pt x="710200" y="1810384"/>
                </a:lnTo>
                <a:lnTo>
                  <a:pt x="688942" y="1811020"/>
                </a:lnTo>
                <a:lnTo>
                  <a:pt x="667684" y="1811338"/>
                </a:lnTo>
                <a:lnTo>
                  <a:pt x="646427" y="1811338"/>
                </a:lnTo>
                <a:lnTo>
                  <a:pt x="625486" y="1811338"/>
                </a:lnTo>
                <a:lnTo>
                  <a:pt x="603911" y="1811020"/>
                </a:lnTo>
                <a:lnTo>
                  <a:pt x="582653" y="1810384"/>
                </a:lnTo>
                <a:lnTo>
                  <a:pt x="561395" y="1809748"/>
                </a:lnTo>
                <a:lnTo>
                  <a:pt x="540137" y="1808475"/>
                </a:lnTo>
                <a:lnTo>
                  <a:pt x="518879" y="1807203"/>
                </a:lnTo>
                <a:lnTo>
                  <a:pt x="498573" y="1805930"/>
                </a:lnTo>
                <a:lnTo>
                  <a:pt x="477632" y="1804022"/>
                </a:lnTo>
                <a:lnTo>
                  <a:pt x="457326" y="1801795"/>
                </a:lnTo>
                <a:lnTo>
                  <a:pt x="437337" y="1799886"/>
                </a:lnTo>
                <a:lnTo>
                  <a:pt x="417983" y="1797341"/>
                </a:lnTo>
                <a:lnTo>
                  <a:pt x="398629" y="1794796"/>
                </a:lnTo>
                <a:lnTo>
                  <a:pt x="379909" y="1791615"/>
                </a:lnTo>
                <a:lnTo>
                  <a:pt x="361824" y="1788434"/>
                </a:lnTo>
                <a:lnTo>
                  <a:pt x="344056" y="1784934"/>
                </a:lnTo>
                <a:lnTo>
                  <a:pt x="327240" y="1781117"/>
                </a:lnTo>
                <a:lnTo>
                  <a:pt x="310741" y="1777300"/>
                </a:lnTo>
                <a:lnTo>
                  <a:pt x="295195" y="1773164"/>
                </a:lnTo>
                <a:lnTo>
                  <a:pt x="280600" y="1768392"/>
                </a:lnTo>
                <a:lnTo>
                  <a:pt x="266322" y="1763939"/>
                </a:lnTo>
                <a:lnTo>
                  <a:pt x="252996" y="1758531"/>
                </a:lnTo>
                <a:lnTo>
                  <a:pt x="240622" y="1753441"/>
                </a:lnTo>
                <a:lnTo>
                  <a:pt x="229517" y="1748033"/>
                </a:lnTo>
                <a:lnTo>
                  <a:pt x="219047" y="1741989"/>
                </a:lnTo>
                <a:lnTo>
                  <a:pt x="214288" y="1739125"/>
                </a:lnTo>
                <a:lnTo>
                  <a:pt x="209846" y="1736262"/>
                </a:lnTo>
                <a:lnTo>
                  <a:pt x="205404" y="1732763"/>
                </a:lnTo>
                <a:lnTo>
                  <a:pt x="201596" y="1729900"/>
                </a:lnTo>
                <a:lnTo>
                  <a:pt x="198106" y="1726719"/>
                </a:lnTo>
                <a:lnTo>
                  <a:pt x="194299" y="1722901"/>
                </a:lnTo>
                <a:lnTo>
                  <a:pt x="191443" y="1719720"/>
                </a:lnTo>
                <a:lnTo>
                  <a:pt x="188588" y="1716221"/>
                </a:lnTo>
                <a:lnTo>
                  <a:pt x="186367" y="1713040"/>
                </a:lnTo>
                <a:lnTo>
                  <a:pt x="183828" y="1709222"/>
                </a:lnTo>
                <a:lnTo>
                  <a:pt x="181925" y="1705405"/>
                </a:lnTo>
                <a:lnTo>
                  <a:pt x="180338" y="1701906"/>
                </a:lnTo>
                <a:lnTo>
                  <a:pt x="179386" y="1697770"/>
                </a:lnTo>
                <a:lnTo>
                  <a:pt x="178435" y="1693953"/>
                </a:lnTo>
                <a:lnTo>
                  <a:pt x="177800" y="1690135"/>
                </a:lnTo>
                <a:lnTo>
                  <a:pt x="177800" y="1686000"/>
                </a:lnTo>
                <a:lnTo>
                  <a:pt x="177800" y="1487494"/>
                </a:lnTo>
                <a:lnTo>
                  <a:pt x="178117" y="1479541"/>
                </a:lnTo>
                <a:lnTo>
                  <a:pt x="178435" y="1471588"/>
                </a:lnTo>
                <a:lnTo>
                  <a:pt x="179386" y="1463635"/>
                </a:lnTo>
                <a:lnTo>
                  <a:pt x="180973" y="1456000"/>
                </a:lnTo>
                <a:lnTo>
                  <a:pt x="182559" y="1448684"/>
                </a:lnTo>
                <a:lnTo>
                  <a:pt x="184463" y="1441049"/>
                </a:lnTo>
                <a:lnTo>
                  <a:pt x="187318" y="1433732"/>
                </a:lnTo>
                <a:lnTo>
                  <a:pt x="190174" y="1426734"/>
                </a:lnTo>
                <a:lnTo>
                  <a:pt x="193030" y="1419735"/>
                </a:lnTo>
                <a:lnTo>
                  <a:pt x="196520" y="1413054"/>
                </a:lnTo>
                <a:lnTo>
                  <a:pt x="200327" y="1406374"/>
                </a:lnTo>
                <a:lnTo>
                  <a:pt x="204452" y="1400012"/>
                </a:lnTo>
                <a:lnTo>
                  <a:pt x="208576" y="1393967"/>
                </a:lnTo>
                <a:lnTo>
                  <a:pt x="213336" y="1388241"/>
                </a:lnTo>
                <a:lnTo>
                  <a:pt x="218095" y="1382197"/>
                </a:lnTo>
                <a:lnTo>
                  <a:pt x="223489" y="1377107"/>
                </a:lnTo>
                <a:lnTo>
                  <a:pt x="228883" y="1371699"/>
                </a:lnTo>
                <a:lnTo>
                  <a:pt x="234594" y="1366927"/>
                </a:lnTo>
                <a:lnTo>
                  <a:pt x="240305" y="1361837"/>
                </a:lnTo>
                <a:lnTo>
                  <a:pt x="246650" y="1357702"/>
                </a:lnTo>
                <a:lnTo>
                  <a:pt x="252679" y="1353885"/>
                </a:lnTo>
                <a:lnTo>
                  <a:pt x="259659" y="1349749"/>
                </a:lnTo>
                <a:lnTo>
                  <a:pt x="266005" y="1346250"/>
                </a:lnTo>
                <a:lnTo>
                  <a:pt x="272985" y="1343387"/>
                </a:lnTo>
                <a:lnTo>
                  <a:pt x="280282" y="1340205"/>
                </a:lnTo>
                <a:lnTo>
                  <a:pt x="287263" y="1337979"/>
                </a:lnTo>
                <a:lnTo>
                  <a:pt x="294877" y="1335752"/>
                </a:lnTo>
                <a:lnTo>
                  <a:pt x="302492" y="1334161"/>
                </a:lnTo>
                <a:lnTo>
                  <a:pt x="310107" y="1332889"/>
                </a:lnTo>
                <a:lnTo>
                  <a:pt x="318039" y="1331934"/>
                </a:lnTo>
                <a:lnTo>
                  <a:pt x="325971" y="1331298"/>
                </a:lnTo>
                <a:lnTo>
                  <a:pt x="333903" y="1330980"/>
                </a:lnTo>
                <a:lnTo>
                  <a:pt x="344056" y="1330026"/>
                </a:lnTo>
                <a:lnTo>
                  <a:pt x="372929" y="1327481"/>
                </a:lnTo>
                <a:lnTo>
                  <a:pt x="415762" y="1324300"/>
                </a:lnTo>
                <a:lnTo>
                  <a:pt x="441779" y="1322709"/>
                </a:lnTo>
                <a:lnTo>
                  <a:pt x="470017" y="1320800"/>
                </a:lnTo>
                <a:close/>
                <a:moveTo>
                  <a:pt x="1004887" y="995363"/>
                </a:moveTo>
                <a:lnTo>
                  <a:pt x="1176337" y="995363"/>
                </a:lnTo>
                <a:lnTo>
                  <a:pt x="1176337" y="1265238"/>
                </a:lnTo>
                <a:lnTo>
                  <a:pt x="1004887" y="1265238"/>
                </a:lnTo>
                <a:lnTo>
                  <a:pt x="1004887" y="995363"/>
                </a:lnTo>
                <a:close/>
                <a:moveTo>
                  <a:pt x="493561" y="847408"/>
                </a:moveTo>
                <a:lnTo>
                  <a:pt x="491024" y="847726"/>
                </a:lnTo>
                <a:lnTo>
                  <a:pt x="488804" y="848043"/>
                </a:lnTo>
                <a:lnTo>
                  <a:pt x="485950" y="848996"/>
                </a:lnTo>
                <a:lnTo>
                  <a:pt x="483730" y="849948"/>
                </a:lnTo>
                <a:lnTo>
                  <a:pt x="481510" y="851218"/>
                </a:lnTo>
                <a:lnTo>
                  <a:pt x="479290" y="852806"/>
                </a:lnTo>
                <a:lnTo>
                  <a:pt x="475167" y="856933"/>
                </a:lnTo>
                <a:lnTo>
                  <a:pt x="470727" y="861061"/>
                </a:lnTo>
                <a:lnTo>
                  <a:pt x="466604" y="865823"/>
                </a:lnTo>
                <a:lnTo>
                  <a:pt x="462482" y="871221"/>
                </a:lnTo>
                <a:lnTo>
                  <a:pt x="454553" y="882651"/>
                </a:lnTo>
                <a:lnTo>
                  <a:pt x="448527" y="890906"/>
                </a:lnTo>
                <a:lnTo>
                  <a:pt x="442819" y="899478"/>
                </a:lnTo>
                <a:lnTo>
                  <a:pt x="436793" y="908368"/>
                </a:lnTo>
                <a:lnTo>
                  <a:pt x="431402" y="917893"/>
                </a:lnTo>
                <a:lnTo>
                  <a:pt x="429499" y="926783"/>
                </a:lnTo>
                <a:lnTo>
                  <a:pt x="427596" y="935673"/>
                </a:lnTo>
                <a:lnTo>
                  <a:pt x="426010" y="945198"/>
                </a:lnTo>
                <a:lnTo>
                  <a:pt x="424742" y="954406"/>
                </a:lnTo>
                <a:lnTo>
                  <a:pt x="423790" y="963931"/>
                </a:lnTo>
                <a:lnTo>
                  <a:pt x="423156" y="973773"/>
                </a:lnTo>
                <a:lnTo>
                  <a:pt x="422839" y="982981"/>
                </a:lnTo>
                <a:lnTo>
                  <a:pt x="422839" y="992823"/>
                </a:lnTo>
                <a:lnTo>
                  <a:pt x="423156" y="1007111"/>
                </a:lnTo>
                <a:lnTo>
                  <a:pt x="424107" y="1020764"/>
                </a:lnTo>
                <a:lnTo>
                  <a:pt x="426010" y="1034099"/>
                </a:lnTo>
                <a:lnTo>
                  <a:pt x="428547" y="1047434"/>
                </a:lnTo>
                <a:lnTo>
                  <a:pt x="432036" y="1060769"/>
                </a:lnTo>
                <a:lnTo>
                  <a:pt x="435525" y="1073469"/>
                </a:lnTo>
                <a:lnTo>
                  <a:pt x="439965" y="1086169"/>
                </a:lnTo>
                <a:lnTo>
                  <a:pt x="445039" y="1098551"/>
                </a:lnTo>
                <a:lnTo>
                  <a:pt x="450430" y="1110934"/>
                </a:lnTo>
                <a:lnTo>
                  <a:pt x="456456" y="1122999"/>
                </a:lnTo>
                <a:lnTo>
                  <a:pt x="462799" y="1134429"/>
                </a:lnTo>
                <a:lnTo>
                  <a:pt x="469459" y="1145541"/>
                </a:lnTo>
                <a:lnTo>
                  <a:pt x="477070" y="1156019"/>
                </a:lnTo>
                <a:lnTo>
                  <a:pt x="484364" y="1166496"/>
                </a:lnTo>
                <a:lnTo>
                  <a:pt x="492293" y="1176656"/>
                </a:lnTo>
                <a:lnTo>
                  <a:pt x="500539" y="1186181"/>
                </a:lnTo>
                <a:lnTo>
                  <a:pt x="508784" y="1195389"/>
                </a:lnTo>
                <a:lnTo>
                  <a:pt x="517347" y="1204279"/>
                </a:lnTo>
                <a:lnTo>
                  <a:pt x="526227" y="1212216"/>
                </a:lnTo>
                <a:lnTo>
                  <a:pt x="535107" y="1220154"/>
                </a:lnTo>
                <a:lnTo>
                  <a:pt x="543987" y="1227456"/>
                </a:lnTo>
                <a:lnTo>
                  <a:pt x="553184" y="1234124"/>
                </a:lnTo>
                <a:lnTo>
                  <a:pt x="562381" y="1240474"/>
                </a:lnTo>
                <a:lnTo>
                  <a:pt x="571578" y="1245871"/>
                </a:lnTo>
                <a:lnTo>
                  <a:pt x="580775" y="1250951"/>
                </a:lnTo>
                <a:lnTo>
                  <a:pt x="589655" y="1255079"/>
                </a:lnTo>
                <a:lnTo>
                  <a:pt x="598853" y="1258889"/>
                </a:lnTo>
                <a:lnTo>
                  <a:pt x="607732" y="1262381"/>
                </a:lnTo>
                <a:lnTo>
                  <a:pt x="616612" y="1264604"/>
                </a:lnTo>
                <a:lnTo>
                  <a:pt x="624858" y="1266509"/>
                </a:lnTo>
                <a:lnTo>
                  <a:pt x="633421" y="1267461"/>
                </a:lnTo>
                <a:lnTo>
                  <a:pt x="641349" y="1267779"/>
                </a:lnTo>
                <a:lnTo>
                  <a:pt x="649595" y="1267461"/>
                </a:lnTo>
                <a:lnTo>
                  <a:pt x="657524" y="1266509"/>
                </a:lnTo>
                <a:lnTo>
                  <a:pt x="666404" y="1264604"/>
                </a:lnTo>
                <a:lnTo>
                  <a:pt x="674967" y="1262381"/>
                </a:lnTo>
                <a:lnTo>
                  <a:pt x="684164" y="1258889"/>
                </a:lnTo>
                <a:lnTo>
                  <a:pt x="692726" y="1255079"/>
                </a:lnTo>
                <a:lnTo>
                  <a:pt x="701924" y="1250951"/>
                </a:lnTo>
                <a:lnTo>
                  <a:pt x="711121" y="1245871"/>
                </a:lnTo>
                <a:lnTo>
                  <a:pt x="720318" y="1240474"/>
                </a:lnTo>
                <a:lnTo>
                  <a:pt x="729515" y="1234124"/>
                </a:lnTo>
                <a:lnTo>
                  <a:pt x="738395" y="1227456"/>
                </a:lnTo>
                <a:lnTo>
                  <a:pt x="747592" y="1220154"/>
                </a:lnTo>
                <a:lnTo>
                  <a:pt x="756472" y="1212216"/>
                </a:lnTo>
                <a:lnTo>
                  <a:pt x="765352" y="1204279"/>
                </a:lnTo>
                <a:lnTo>
                  <a:pt x="773915" y="1195389"/>
                </a:lnTo>
                <a:lnTo>
                  <a:pt x="782160" y="1186181"/>
                </a:lnTo>
                <a:lnTo>
                  <a:pt x="790406" y="1176656"/>
                </a:lnTo>
                <a:lnTo>
                  <a:pt x="798652" y="1166496"/>
                </a:lnTo>
                <a:lnTo>
                  <a:pt x="805946" y="1156019"/>
                </a:lnTo>
                <a:lnTo>
                  <a:pt x="813240" y="1145541"/>
                </a:lnTo>
                <a:lnTo>
                  <a:pt x="819900" y="1134429"/>
                </a:lnTo>
                <a:lnTo>
                  <a:pt x="826243" y="1122999"/>
                </a:lnTo>
                <a:lnTo>
                  <a:pt x="831952" y="1110934"/>
                </a:lnTo>
                <a:lnTo>
                  <a:pt x="837660" y="1098551"/>
                </a:lnTo>
                <a:lnTo>
                  <a:pt x="842417" y="1086169"/>
                </a:lnTo>
                <a:lnTo>
                  <a:pt x="847174" y="1073469"/>
                </a:lnTo>
                <a:lnTo>
                  <a:pt x="850980" y="1060769"/>
                </a:lnTo>
                <a:lnTo>
                  <a:pt x="853834" y="1047434"/>
                </a:lnTo>
                <a:lnTo>
                  <a:pt x="856689" y="1034099"/>
                </a:lnTo>
                <a:lnTo>
                  <a:pt x="858592" y="1020764"/>
                </a:lnTo>
                <a:lnTo>
                  <a:pt x="859543" y="1007111"/>
                </a:lnTo>
                <a:lnTo>
                  <a:pt x="860177" y="992823"/>
                </a:lnTo>
                <a:lnTo>
                  <a:pt x="859860" y="984886"/>
                </a:lnTo>
                <a:lnTo>
                  <a:pt x="859543" y="976313"/>
                </a:lnTo>
                <a:lnTo>
                  <a:pt x="837343" y="975361"/>
                </a:lnTo>
                <a:lnTo>
                  <a:pt x="814509" y="973773"/>
                </a:lnTo>
                <a:lnTo>
                  <a:pt x="791040" y="970916"/>
                </a:lnTo>
                <a:lnTo>
                  <a:pt x="767255" y="968058"/>
                </a:lnTo>
                <a:lnTo>
                  <a:pt x="743469" y="964566"/>
                </a:lnTo>
                <a:lnTo>
                  <a:pt x="719366" y="960438"/>
                </a:lnTo>
                <a:lnTo>
                  <a:pt x="695898" y="955041"/>
                </a:lnTo>
                <a:lnTo>
                  <a:pt x="684481" y="952501"/>
                </a:lnTo>
                <a:lnTo>
                  <a:pt x="673064" y="949643"/>
                </a:lnTo>
                <a:lnTo>
                  <a:pt x="661964" y="946468"/>
                </a:lnTo>
                <a:lnTo>
                  <a:pt x="651181" y="943293"/>
                </a:lnTo>
                <a:lnTo>
                  <a:pt x="640398" y="940118"/>
                </a:lnTo>
                <a:lnTo>
                  <a:pt x="629932" y="936308"/>
                </a:lnTo>
                <a:lnTo>
                  <a:pt x="620101" y="932816"/>
                </a:lnTo>
                <a:lnTo>
                  <a:pt x="610270" y="929006"/>
                </a:lnTo>
                <a:lnTo>
                  <a:pt x="601073" y="924878"/>
                </a:lnTo>
                <a:lnTo>
                  <a:pt x="592510" y="921068"/>
                </a:lnTo>
                <a:lnTo>
                  <a:pt x="583947" y="916941"/>
                </a:lnTo>
                <a:lnTo>
                  <a:pt x="576018" y="912178"/>
                </a:lnTo>
                <a:lnTo>
                  <a:pt x="568724" y="907733"/>
                </a:lnTo>
                <a:lnTo>
                  <a:pt x="561747" y="903288"/>
                </a:lnTo>
                <a:lnTo>
                  <a:pt x="555404" y="898208"/>
                </a:lnTo>
                <a:lnTo>
                  <a:pt x="550013" y="893128"/>
                </a:lnTo>
                <a:lnTo>
                  <a:pt x="544938" y="887731"/>
                </a:lnTo>
                <a:lnTo>
                  <a:pt x="540498" y="882651"/>
                </a:lnTo>
                <a:lnTo>
                  <a:pt x="536376" y="876936"/>
                </a:lnTo>
                <a:lnTo>
                  <a:pt x="532253" y="872173"/>
                </a:lnTo>
                <a:lnTo>
                  <a:pt x="528447" y="867728"/>
                </a:lnTo>
                <a:lnTo>
                  <a:pt x="524641" y="863601"/>
                </a:lnTo>
                <a:lnTo>
                  <a:pt x="520836" y="860426"/>
                </a:lnTo>
                <a:lnTo>
                  <a:pt x="517347" y="857251"/>
                </a:lnTo>
                <a:lnTo>
                  <a:pt x="514176" y="854393"/>
                </a:lnTo>
                <a:lnTo>
                  <a:pt x="511004" y="852488"/>
                </a:lnTo>
                <a:lnTo>
                  <a:pt x="507833" y="850583"/>
                </a:lnTo>
                <a:lnTo>
                  <a:pt x="504661" y="849313"/>
                </a:lnTo>
                <a:lnTo>
                  <a:pt x="501807" y="848361"/>
                </a:lnTo>
                <a:lnTo>
                  <a:pt x="499270" y="847726"/>
                </a:lnTo>
                <a:lnTo>
                  <a:pt x="496099" y="847408"/>
                </a:lnTo>
                <a:lnTo>
                  <a:pt x="493561" y="847408"/>
                </a:lnTo>
                <a:close/>
                <a:moveTo>
                  <a:pt x="1304925" y="828675"/>
                </a:moveTo>
                <a:lnTo>
                  <a:pt x="1476375" y="828675"/>
                </a:lnTo>
                <a:lnTo>
                  <a:pt x="1476375" y="1252538"/>
                </a:lnTo>
                <a:lnTo>
                  <a:pt x="1304925" y="1252538"/>
                </a:lnTo>
                <a:lnTo>
                  <a:pt x="1304925" y="828675"/>
                </a:lnTo>
                <a:close/>
                <a:moveTo>
                  <a:pt x="634055" y="655638"/>
                </a:moveTo>
                <a:lnTo>
                  <a:pt x="641349" y="655638"/>
                </a:lnTo>
                <a:lnTo>
                  <a:pt x="648644" y="655638"/>
                </a:lnTo>
                <a:lnTo>
                  <a:pt x="655938" y="655956"/>
                </a:lnTo>
                <a:lnTo>
                  <a:pt x="662915" y="656591"/>
                </a:lnTo>
                <a:lnTo>
                  <a:pt x="669892" y="657226"/>
                </a:lnTo>
                <a:lnTo>
                  <a:pt x="677187" y="658178"/>
                </a:lnTo>
                <a:lnTo>
                  <a:pt x="684164" y="659766"/>
                </a:lnTo>
                <a:lnTo>
                  <a:pt x="691141" y="661036"/>
                </a:lnTo>
                <a:lnTo>
                  <a:pt x="698118" y="662623"/>
                </a:lnTo>
                <a:lnTo>
                  <a:pt x="704778" y="664211"/>
                </a:lnTo>
                <a:lnTo>
                  <a:pt x="711438" y="666433"/>
                </a:lnTo>
                <a:lnTo>
                  <a:pt x="718415" y="668338"/>
                </a:lnTo>
                <a:lnTo>
                  <a:pt x="724758" y="670878"/>
                </a:lnTo>
                <a:lnTo>
                  <a:pt x="731418" y="673418"/>
                </a:lnTo>
                <a:lnTo>
                  <a:pt x="737761" y="676276"/>
                </a:lnTo>
                <a:lnTo>
                  <a:pt x="744421" y="679133"/>
                </a:lnTo>
                <a:lnTo>
                  <a:pt x="750446" y="682308"/>
                </a:lnTo>
                <a:lnTo>
                  <a:pt x="763132" y="688976"/>
                </a:lnTo>
                <a:lnTo>
                  <a:pt x="775500" y="696596"/>
                </a:lnTo>
                <a:lnTo>
                  <a:pt x="787235" y="704533"/>
                </a:lnTo>
                <a:lnTo>
                  <a:pt x="798652" y="713423"/>
                </a:lnTo>
                <a:lnTo>
                  <a:pt x="809435" y="722631"/>
                </a:lnTo>
                <a:lnTo>
                  <a:pt x="819900" y="732791"/>
                </a:lnTo>
                <a:lnTo>
                  <a:pt x="830049" y="743586"/>
                </a:lnTo>
                <a:lnTo>
                  <a:pt x="839880" y="754698"/>
                </a:lnTo>
                <a:lnTo>
                  <a:pt x="849394" y="766446"/>
                </a:lnTo>
                <a:lnTo>
                  <a:pt x="858274" y="778511"/>
                </a:lnTo>
                <a:lnTo>
                  <a:pt x="866520" y="791211"/>
                </a:lnTo>
                <a:lnTo>
                  <a:pt x="874449" y="804546"/>
                </a:lnTo>
                <a:lnTo>
                  <a:pt x="881743" y="818198"/>
                </a:lnTo>
                <a:lnTo>
                  <a:pt x="888403" y="832168"/>
                </a:lnTo>
                <a:lnTo>
                  <a:pt x="894746" y="847091"/>
                </a:lnTo>
                <a:lnTo>
                  <a:pt x="900137" y="861696"/>
                </a:lnTo>
                <a:lnTo>
                  <a:pt x="905529" y="876936"/>
                </a:lnTo>
                <a:lnTo>
                  <a:pt x="909651" y="892811"/>
                </a:lnTo>
                <a:lnTo>
                  <a:pt x="913457" y="908686"/>
                </a:lnTo>
                <a:lnTo>
                  <a:pt x="916946" y="924878"/>
                </a:lnTo>
                <a:lnTo>
                  <a:pt x="919166" y="941706"/>
                </a:lnTo>
                <a:lnTo>
                  <a:pt x="921068" y="958533"/>
                </a:lnTo>
                <a:lnTo>
                  <a:pt x="922020" y="975678"/>
                </a:lnTo>
                <a:lnTo>
                  <a:pt x="922337" y="992823"/>
                </a:lnTo>
                <a:lnTo>
                  <a:pt x="922337" y="1002031"/>
                </a:lnTo>
                <a:lnTo>
                  <a:pt x="922020" y="1010921"/>
                </a:lnTo>
                <a:lnTo>
                  <a:pt x="921386" y="1019811"/>
                </a:lnTo>
                <a:lnTo>
                  <a:pt x="920434" y="1028384"/>
                </a:lnTo>
                <a:lnTo>
                  <a:pt x="919483" y="1037274"/>
                </a:lnTo>
                <a:lnTo>
                  <a:pt x="918214" y="1045846"/>
                </a:lnTo>
                <a:lnTo>
                  <a:pt x="916628" y="1054419"/>
                </a:lnTo>
                <a:lnTo>
                  <a:pt x="915043" y="1062674"/>
                </a:lnTo>
                <a:lnTo>
                  <a:pt x="912823" y="1070929"/>
                </a:lnTo>
                <a:lnTo>
                  <a:pt x="910603" y="1079501"/>
                </a:lnTo>
                <a:lnTo>
                  <a:pt x="908383" y="1087756"/>
                </a:lnTo>
                <a:lnTo>
                  <a:pt x="906163" y="1095694"/>
                </a:lnTo>
                <a:lnTo>
                  <a:pt x="903309" y="1103631"/>
                </a:lnTo>
                <a:lnTo>
                  <a:pt x="900137" y="1111569"/>
                </a:lnTo>
                <a:lnTo>
                  <a:pt x="897283" y="1119189"/>
                </a:lnTo>
                <a:lnTo>
                  <a:pt x="894111" y="1126809"/>
                </a:lnTo>
                <a:lnTo>
                  <a:pt x="887134" y="1141731"/>
                </a:lnTo>
                <a:lnTo>
                  <a:pt x="879523" y="1156336"/>
                </a:lnTo>
                <a:lnTo>
                  <a:pt x="871277" y="1170624"/>
                </a:lnTo>
                <a:lnTo>
                  <a:pt x="862714" y="1184276"/>
                </a:lnTo>
                <a:lnTo>
                  <a:pt x="853517" y="1197611"/>
                </a:lnTo>
                <a:lnTo>
                  <a:pt x="843686" y="1209994"/>
                </a:lnTo>
                <a:lnTo>
                  <a:pt x="833854" y="1222376"/>
                </a:lnTo>
                <a:lnTo>
                  <a:pt x="823389" y="1233806"/>
                </a:lnTo>
                <a:lnTo>
                  <a:pt x="812606" y="1244919"/>
                </a:lnTo>
                <a:lnTo>
                  <a:pt x="801823" y="1255396"/>
                </a:lnTo>
                <a:lnTo>
                  <a:pt x="790406" y="1265239"/>
                </a:lnTo>
                <a:lnTo>
                  <a:pt x="778989" y="1274446"/>
                </a:lnTo>
                <a:lnTo>
                  <a:pt x="767255" y="1282701"/>
                </a:lnTo>
                <a:lnTo>
                  <a:pt x="755521" y="1290956"/>
                </a:lnTo>
                <a:lnTo>
                  <a:pt x="743786" y="1298259"/>
                </a:lnTo>
                <a:lnTo>
                  <a:pt x="732052" y="1304609"/>
                </a:lnTo>
                <a:lnTo>
                  <a:pt x="720318" y="1310641"/>
                </a:lnTo>
                <a:lnTo>
                  <a:pt x="708584" y="1315721"/>
                </a:lnTo>
                <a:lnTo>
                  <a:pt x="696849" y="1320166"/>
                </a:lnTo>
                <a:lnTo>
                  <a:pt x="685432" y="1323659"/>
                </a:lnTo>
                <a:lnTo>
                  <a:pt x="674015" y="1326516"/>
                </a:lnTo>
                <a:lnTo>
                  <a:pt x="662915" y="1328421"/>
                </a:lnTo>
                <a:lnTo>
                  <a:pt x="657207" y="1329374"/>
                </a:lnTo>
                <a:lnTo>
                  <a:pt x="652132" y="1329691"/>
                </a:lnTo>
                <a:lnTo>
                  <a:pt x="646424" y="1330009"/>
                </a:lnTo>
                <a:lnTo>
                  <a:pt x="641349" y="1330326"/>
                </a:lnTo>
                <a:lnTo>
                  <a:pt x="635958" y="1330009"/>
                </a:lnTo>
                <a:lnTo>
                  <a:pt x="630884" y="1329691"/>
                </a:lnTo>
                <a:lnTo>
                  <a:pt x="625492" y="1329374"/>
                </a:lnTo>
                <a:lnTo>
                  <a:pt x="620101" y="1328421"/>
                </a:lnTo>
                <a:lnTo>
                  <a:pt x="609001" y="1326516"/>
                </a:lnTo>
                <a:lnTo>
                  <a:pt x="597584" y="1323659"/>
                </a:lnTo>
                <a:lnTo>
                  <a:pt x="585850" y="1320166"/>
                </a:lnTo>
                <a:lnTo>
                  <a:pt x="574433" y="1315721"/>
                </a:lnTo>
                <a:lnTo>
                  <a:pt x="562698" y="1310641"/>
                </a:lnTo>
                <a:lnTo>
                  <a:pt x="550647" y="1304609"/>
                </a:lnTo>
                <a:lnTo>
                  <a:pt x="538913" y="1298259"/>
                </a:lnTo>
                <a:lnTo>
                  <a:pt x="527179" y="1290956"/>
                </a:lnTo>
                <a:lnTo>
                  <a:pt x="515444" y="1282701"/>
                </a:lnTo>
                <a:lnTo>
                  <a:pt x="503710" y="1274446"/>
                </a:lnTo>
                <a:lnTo>
                  <a:pt x="492293" y="1265239"/>
                </a:lnTo>
                <a:lnTo>
                  <a:pt x="481193" y="1255396"/>
                </a:lnTo>
                <a:lnTo>
                  <a:pt x="470093" y="1244919"/>
                </a:lnTo>
                <a:lnTo>
                  <a:pt x="459310" y="1233806"/>
                </a:lnTo>
                <a:lnTo>
                  <a:pt x="448845" y="1222376"/>
                </a:lnTo>
                <a:lnTo>
                  <a:pt x="438696" y="1209994"/>
                </a:lnTo>
                <a:lnTo>
                  <a:pt x="429499" y="1197611"/>
                </a:lnTo>
                <a:lnTo>
                  <a:pt x="419985" y="1184276"/>
                </a:lnTo>
                <a:lnTo>
                  <a:pt x="411422" y="1170624"/>
                </a:lnTo>
                <a:lnTo>
                  <a:pt x="403176" y="1156336"/>
                </a:lnTo>
                <a:lnTo>
                  <a:pt x="395565" y="1141731"/>
                </a:lnTo>
                <a:lnTo>
                  <a:pt x="388588" y="1126809"/>
                </a:lnTo>
                <a:lnTo>
                  <a:pt x="385416" y="1119189"/>
                </a:lnTo>
                <a:lnTo>
                  <a:pt x="382245" y="1111569"/>
                </a:lnTo>
                <a:lnTo>
                  <a:pt x="379390" y="1103631"/>
                </a:lnTo>
                <a:lnTo>
                  <a:pt x="376853" y="1095694"/>
                </a:lnTo>
                <a:lnTo>
                  <a:pt x="374316" y="1087756"/>
                </a:lnTo>
                <a:lnTo>
                  <a:pt x="372096" y="1079501"/>
                </a:lnTo>
                <a:lnTo>
                  <a:pt x="369559" y="1070929"/>
                </a:lnTo>
                <a:lnTo>
                  <a:pt x="367656" y="1062674"/>
                </a:lnTo>
                <a:lnTo>
                  <a:pt x="366071" y="1054419"/>
                </a:lnTo>
                <a:lnTo>
                  <a:pt x="364485" y="1045846"/>
                </a:lnTo>
                <a:lnTo>
                  <a:pt x="363216" y="1037274"/>
                </a:lnTo>
                <a:lnTo>
                  <a:pt x="362265" y="1028384"/>
                </a:lnTo>
                <a:lnTo>
                  <a:pt x="361313" y="1019811"/>
                </a:lnTo>
                <a:lnTo>
                  <a:pt x="360996" y="1010921"/>
                </a:lnTo>
                <a:lnTo>
                  <a:pt x="360362" y="1002031"/>
                </a:lnTo>
                <a:lnTo>
                  <a:pt x="360362" y="992823"/>
                </a:lnTo>
                <a:lnTo>
                  <a:pt x="360679" y="975678"/>
                </a:lnTo>
                <a:lnTo>
                  <a:pt x="361948" y="958533"/>
                </a:lnTo>
                <a:lnTo>
                  <a:pt x="363533" y="941706"/>
                </a:lnTo>
                <a:lnTo>
                  <a:pt x="366071" y="924878"/>
                </a:lnTo>
                <a:lnTo>
                  <a:pt x="368925" y="908686"/>
                </a:lnTo>
                <a:lnTo>
                  <a:pt x="373048" y="892811"/>
                </a:lnTo>
                <a:lnTo>
                  <a:pt x="377171" y="876936"/>
                </a:lnTo>
                <a:lnTo>
                  <a:pt x="382245" y="861696"/>
                </a:lnTo>
                <a:lnTo>
                  <a:pt x="387953" y="847091"/>
                </a:lnTo>
                <a:lnTo>
                  <a:pt x="393979" y="832168"/>
                </a:lnTo>
                <a:lnTo>
                  <a:pt x="400956" y="818198"/>
                </a:lnTo>
                <a:lnTo>
                  <a:pt x="408568" y="804546"/>
                </a:lnTo>
                <a:lnTo>
                  <a:pt x="416179" y="791211"/>
                </a:lnTo>
                <a:lnTo>
                  <a:pt x="424425" y="778511"/>
                </a:lnTo>
                <a:lnTo>
                  <a:pt x="433305" y="766446"/>
                </a:lnTo>
                <a:lnTo>
                  <a:pt x="442819" y="754698"/>
                </a:lnTo>
                <a:lnTo>
                  <a:pt x="452650" y="743586"/>
                </a:lnTo>
                <a:lnTo>
                  <a:pt x="462482" y="732791"/>
                </a:lnTo>
                <a:lnTo>
                  <a:pt x="473264" y="722631"/>
                </a:lnTo>
                <a:lnTo>
                  <a:pt x="484047" y="713423"/>
                </a:lnTo>
                <a:lnTo>
                  <a:pt x="495464" y="704533"/>
                </a:lnTo>
                <a:lnTo>
                  <a:pt x="507516" y="696596"/>
                </a:lnTo>
                <a:lnTo>
                  <a:pt x="519567" y="688976"/>
                </a:lnTo>
                <a:lnTo>
                  <a:pt x="531936" y="682308"/>
                </a:lnTo>
                <a:lnTo>
                  <a:pt x="538278" y="679133"/>
                </a:lnTo>
                <a:lnTo>
                  <a:pt x="544938" y="676276"/>
                </a:lnTo>
                <a:lnTo>
                  <a:pt x="551281" y="673418"/>
                </a:lnTo>
                <a:lnTo>
                  <a:pt x="557941" y="670878"/>
                </a:lnTo>
                <a:lnTo>
                  <a:pt x="564284" y="668338"/>
                </a:lnTo>
                <a:lnTo>
                  <a:pt x="571261" y="666433"/>
                </a:lnTo>
                <a:lnTo>
                  <a:pt x="577921" y="664211"/>
                </a:lnTo>
                <a:lnTo>
                  <a:pt x="584898" y="662623"/>
                </a:lnTo>
                <a:lnTo>
                  <a:pt x="591875" y="661036"/>
                </a:lnTo>
                <a:lnTo>
                  <a:pt x="598535" y="659766"/>
                </a:lnTo>
                <a:lnTo>
                  <a:pt x="605830" y="658178"/>
                </a:lnTo>
                <a:lnTo>
                  <a:pt x="612490" y="657226"/>
                </a:lnTo>
                <a:lnTo>
                  <a:pt x="619784" y="656591"/>
                </a:lnTo>
                <a:lnTo>
                  <a:pt x="627078" y="655956"/>
                </a:lnTo>
                <a:lnTo>
                  <a:pt x="634055" y="655638"/>
                </a:lnTo>
                <a:close/>
                <a:moveTo>
                  <a:pt x="1604962" y="463550"/>
                </a:moveTo>
                <a:lnTo>
                  <a:pt x="1776412" y="463550"/>
                </a:lnTo>
                <a:lnTo>
                  <a:pt x="1776412" y="1252538"/>
                </a:lnTo>
                <a:lnTo>
                  <a:pt x="1604962" y="1252538"/>
                </a:lnTo>
                <a:lnTo>
                  <a:pt x="1604962" y="463550"/>
                </a:lnTo>
                <a:close/>
                <a:moveTo>
                  <a:pt x="0" y="0"/>
                </a:moveTo>
                <a:lnTo>
                  <a:pt x="2125663" y="0"/>
                </a:lnTo>
                <a:lnTo>
                  <a:pt x="2125663" y="171553"/>
                </a:lnTo>
                <a:lnTo>
                  <a:pt x="2039621" y="171553"/>
                </a:lnTo>
                <a:lnTo>
                  <a:pt x="2039621" y="1577975"/>
                </a:lnTo>
                <a:lnTo>
                  <a:pt x="1252220" y="1577975"/>
                </a:lnTo>
                <a:lnTo>
                  <a:pt x="1252220" y="1449310"/>
                </a:lnTo>
                <a:lnTo>
                  <a:pt x="1911033" y="1449310"/>
                </a:lnTo>
                <a:lnTo>
                  <a:pt x="1911033" y="171553"/>
                </a:lnTo>
                <a:lnTo>
                  <a:pt x="195263" y="171553"/>
                </a:lnTo>
                <a:lnTo>
                  <a:pt x="195263" y="1249164"/>
                </a:lnTo>
                <a:lnTo>
                  <a:pt x="66675" y="1249164"/>
                </a:lnTo>
                <a:lnTo>
                  <a:pt x="66675" y="171553"/>
                </a:lnTo>
                <a:lnTo>
                  <a:pt x="0" y="171553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  <p:sp>
        <p:nvSpPr>
          <p:cNvPr id="49" name="矩形 48"/>
          <p:cNvSpPr/>
          <p:nvPr/>
        </p:nvSpPr>
        <p:spPr>
          <a:xfrm flipV="1">
            <a:off x="913011" y="858085"/>
            <a:ext cx="11282162" cy="457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32" name="图片 31" descr="7072Gi正面.bmp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811519" y="118386"/>
            <a:ext cx="976294" cy="700835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1577"/>
          <a:stretch>
            <a:fillRect/>
          </a:stretch>
        </p:blipFill>
        <p:spPr>
          <a:xfrm>
            <a:off x="9193499" y="44624"/>
            <a:ext cx="1494427" cy="549748"/>
          </a:xfrm>
          <a:prstGeom prst="rect">
            <a:avLst/>
          </a:prstGeom>
        </p:spPr>
      </p:pic>
      <p:sp>
        <p:nvSpPr>
          <p:cNvPr id="34" name="文本框 33"/>
          <p:cNvSpPr txBox="1"/>
          <p:nvPr/>
        </p:nvSpPr>
        <p:spPr>
          <a:xfrm>
            <a:off x="9118266" y="589524"/>
            <a:ext cx="1685077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1300" dirty="0"/>
              <a:t>嵌入式一体化触摸屏</a:t>
            </a:r>
          </a:p>
        </p:txBody>
      </p:sp>
      <p:sp>
        <p:nvSpPr>
          <p:cNvPr id="35" name="矩形 34"/>
          <p:cNvSpPr/>
          <p:nvPr/>
        </p:nvSpPr>
        <p:spPr>
          <a:xfrm>
            <a:off x="10811519" y="109870"/>
            <a:ext cx="976294" cy="695338"/>
          </a:xfrm>
          <a:prstGeom prst="rect">
            <a:avLst/>
          </a:prstGeom>
          <a:noFill/>
          <a:ln w="12700">
            <a:solidFill>
              <a:srgbClr val="2F5EB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grpSp>
        <p:nvGrpSpPr>
          <p:cNvPr id="37" name="组合 36"/>
          <p:cNvGrpSpPr/>
          <p:nvPr/>
        </p:nvGrpSpPr>
        <p:grpSpPr>
          <a:xfrm>
            <a:off x="841003" y="971301"/>
            <a:ext cx="3528392" cy="657499"/>
            <a:chOff x="913011" y="1556792"/>
            <a:chExt cx="3528392" cy="657499"/>
          </a:xfrm>
        </p:grpSpPr>
        <p:sp>
          <p:nvSpPr>
            <p:cNvPr id="44" name="TextBox 7"/>
            <p:cNvSpPr>
              <a:spLocks noChangeArrowheads="1"/>
            </p:cNvSpPr>
            <p:nvPr/>
          </p:nvSpPr>
          <p:spPr bwMode="auto">
            <a:xfrm>
              <a:off x="1777107" y="1731653"/>
              <a:ext cx="2578146" cy="27699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r>
                <a:rPr lang="zh-CN" altLang="en-US" b="1" dirty="0" smtClean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功能实现</a:t>
              </a:r>
              <a:endParaRPr lang="zh-CN" altLang="zh-CN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5" name="圆角矩形 44"/>
            <p:cNvSpPr/>
            <p:nvPr/>
          </p:nvSpPr>
          <p:spPr>
            <a:xfrm>
              <a:off x="1215185" y="1652019"/>
              <a:ext cx="3226218" cy="467045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rgbClr val="2F5EB0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srgbClr val="2F5EB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46" name="组合 45"/>
            <p:cNvGrpSpPr/>
            <p:nvPr/>
          </p:nvGrpSpPr>
          <p:grpSpPr>
            <a:xfrm>
              <a:off x="913011" y="1556792"/>
              <a:ext cx="657499" cy="657499"/>
              <a:chOff x="6961683" y="1619373"/>
              <a:chExt cx="657499" cy="657499"/>
            </a:xfrm>
          </p:grpSpPr>
          <p:sp>
            <p:nvSpPr>
              <p:cNvPr id="47" name="椭圆 46"/>
              <p:cNvSpPr/>
              <p:nvPr/>
            </p:nvSpPr>
            <p:spPr>
              <a:xfrm>
                <a:off x="6961683" y="1619373"/>
                <a:ext cx="657499" cy="657499"/>
              </a:xfrm>
              <a:prstGeom prst="ellipse">
                <a:avLst/>
              </a:prstGeom>
              <a:solidFill>
                <a:srgbClr val="2F5EB0"/>
              </a:solidFill>
              <a:ln w="28575"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>
                  <a:solidFill>
                    <a:srgbClr val="2F5EB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grpSp>
            <p:nvGrpSpPr>
              <p:cNvPr id="48" name="组合 47"/>
              <p:cNvGrpSpPr/>
              <p:nvPr/>
            </p:nvGrpSpPr>
            <p:grpSpPr>
              <a:xfrm>
                <a:off x="7144192" y="1817619"/>
                <a:ext cx="357058" cy="261006"/>
                <a:chOff x="7599343" y="3871727"/>
                <a:chExt cx="790674" cy="577975"/>
              </a:xfrm>
              <a:solidFill>
                <a:schemeClr val="bg1"/>
              </a:solidFill>
              <a:effectLst/>
            </p:grpSpPr>
            <p:sp>
              <p:nvSpPr>
                <p:cNvPr id="50" name="任意多边形 85"/>
                <p:cNvSpPr>
                  <a:spLocks noChangeArrowheads="1"/>
                </p:cNvSpPr>
                <p:nvPr/>
              </p:nvSpPr>
              <p:spPr bwMode="auto">
                <a:xfrm>
                  <a:off x="7622726" y="3973484"/>
                  <a:ext cx="628785" cy="476218"/>
                </a:xfrm>
                <a:custGeom>
                  <a:avLst/>
                  <a:gdLst>
                    <a:gd name="T0" fmla="*/ 96105 w 628567"/>
                    <a:gd name="T1" fmla="*/ 192304 h 476598"/>
                    <a:gd name="T2" fmla="*/ 96105 w 628567"/>
                    <a:gd name="T3" fmla="*/ 476598 h 476598"/>
                    <a:gd name="T4" fmla="*/ 0 w 628567"/>
                    <a:gd name="T5" fmla="*/ 476598 h 476598"/>
                    <a:gd name="T6" fmla="*/ 0 w 628567"/>
                    <a:gd name="T7" fmla="*/ 267440 h 476598"/>
                    <a:gd name="T8" fmla="*/ 451079 w 628567"/>
                    <a:gd name="T9" fmla="*/ 149738 h 476598"/>
                    <a:gd name="T10" fmla="*/ 451079 w 628567"/>
                    <a:gd name="T11" fmla="*/ 476598 h 476598"/>
                    <a:gd name="T12" fmla="*/ 354974 w 628567"/>
                    <a:gd name="T13" fmla="*/ 476598 h 476598"/>
                    <a:gd name="T14" fmla="*/ 354974 w 628567"/>
                    <a:gd name="T15" fmla="*/ 196833 h 476598"/>
                    <a:gd name="T16" fmla="*/ 357633 w 628567"/>
                    <a:gd name="T17" fmla="*/ 200277 h 476598"/>
                    <a:gd name="T18" fmla="*/ 359009 w 628567"/>
                    <a:gd name="T19" fmla="*/ 199214 h 476598"/>
                    <a:gd name="T20" fmla="*/ 372907 w 628567"/>
                    <a:gd name="T21" fmla="*/ 215687 h 476598"/>
                    <a:gd name="T22" fmla="*/ 255352 w 628567"/>
                    <a:gd name="T23" fmla="*/ 67803 h 476598"/>
                    <a:gd name="T24" fmla="*/ 273592 w 628567"/>
                    <a:gd name="T25" fmla="*/ 91427 h 476598"/>
                    <a:gd name="T26" fmla="*/ 273592 w 628567"/>
                    <a:gd name="T27" fmla="*/ 476598 h 476598"/>
                    <a:gd name="T28" fmla="*/ 177487 w 628567"/>
                    <a:gd name="T29" fmla="*/ 476598 h 476598"/>
                    <a:gd name="T30" fmla="*/ 177487 w 628567"/>
                    <a:gd name="T31" fmla="*/ 128679 h 476598"/>
                    <a:gd name="T32" fmla="*/ 628567 w 628567"/>
                    <a:gd name="T33" fmla="*/ 0 h 476598"/>
                    <a:gd name="T34" fmla="*/ 628567 w 628567"/>
                    <a:gd name="T35" fmla="*/ 476598 h 476598"/>
                    <a:gd name="T36" fmla="*/ 532462 w 628567"/>
                    <a:gd name="T37" fmla="*/ 476598 h 476598"/>
                    <a:gd name="T38" fmla="*/ 532462 w 628567"/>
                    <a:gd name="T39" fmla="*/ 81079 h 476598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w 628567"/>
                    <a:gd name="T61" fmla="*/ 0 h 476598"/>
                    <a:gd name="T62" fmla="*/ 628567 w 628567"/>
                    <a:gd name="T63" fmla="*/ 476598 h 476598"/>
                  </a:gdLst>
                  <a:ahLst/>
                  <a:cxnLst>
                    <a:cxn ang="T40">
                      <a:pos x="T0" y="T1"/>
                    </a:cxn>
                    <a:cxn ang="T41">
                      <a:pos x="T2" y="T3"/>
                    </a:cxn>
                    <a:cxn ang="T42">
                      <a:pos x="T4" y="T5"/>
                    </a:cxn>
                    <a:cxn ang="T43">
                      <a:pos x="T6" y="T7"/>
                    </a:cxn>
                    <a:cxn ang="T44">
                      <a:pos x="T8" y="T9"/>
                    </a:cxn>
                    <a:cxn ang="T45">
                      <a:pos x="T10" y="T11"/>
                    </a:cxn>
                    <a:cxn ang="T46">
                      <a:pos x="T12" y="T13"/>
                    </a:cxn>
                    <a:cxn ang="T47">
                      <a:pos x="T14" y="T15"/>
                    </a:cxn>
                    <a:cxn ang="T48">
                      <a:pos x="T16" y="T17"/>
                    </a:cxn>
                    <a:cxn ang="T49">
                      <a:pos x="T18" y="T19"/>
                    </a:cxn>
                    <a:cxn ang="T50">
                      <a:pos x="T20" y="T21"/>
                    </a:cxn>
                    <a:cxn ang="T51">
                      <a:pos x="T22" y="T23"/>
                    </a:cxn>
                    <a:cxn ang="T52">
                      <a:pos x="T24" y="T25"/>
                    </a:cxn>
                    <a:cxn ang="T53">
                      <a:pos x="T26" y="T27"/>
                    </a:cxn>
                    <a:cxn ang="T54">
                      <a:pos x="T28" y="T29"/>
                    </a:cxn>
                    <a:cxn ang="T55">
                      <a:pos x="T30" y="T31"/>
                    </a:cxn>
                    <a:cxn ang="T56">
                      <a:pos x="T32" y="T33"/>
                    </a:cxn>
                    <a:cxn ang="T57">
                      <a:pos x="T34" y="T35"/>
                    </a:cxn>
                    <a:cxn ang="T58">
                      <a:pos x="T36" y="T37"/>
                    </a:cxn>
                    <a:cxn ang="T59">
                      <a:pos x="T38" y="T39"/>
                    </a:cxn>
                  </a:cxnLst>
                  <a:rect l="T60" t="T61" r="T62" b="T63"/>
                  <a:pathLst>
                    <a:path w="628567" h="476598">
                      <a:moveTo>
                        <a:pt x="96105" y="192304"/>
                      </a:moveTo>
                      <a:lnTo>
                        <a:pt x="96105" y="476598"/>
                      </a:lnTo>
                      <a:lnTo>
                        <a:pt x="0" y="476598"/>
                      </a:lnTo>
                      <a:lnTo>
                        <a:pt x="0" y="267440"/>
                      </a:lnTo>
                      <a:close/>
                      <a:moveTo>
                        <a:pt x="451079" y="149738"/>
                      </a:moveTo>
                      <a:lnTo>
                        <a:pt x="451079" y="476598"/>
                      </a:lnTo>
                      <a:lnTo>
                        <a:pt x="354974" y="476598"/>
                      </a:lnTo>
                      <a:lnTo>
                        <a:pt x="354974" y="196833"/>
                      </a:lnTo>
                      <a:lnTo>
                        <a:pt x="357633" y="200277"/>
                      </a:lnTo>
                      <a:lnTo>
                        <a:pt x="359009" y="199214"/>
                      </a:lnTo>
                      <a:lnTo>
                        <a:pt x="372907" y="215687"/>
                      </a:lnTo>
                      <a:close/>
                      <a:moveTo>
                        <a:pt x="255352" y="67803"/>
                      </a:moveTo>
                      <a:lnTo>
                        <a:pt x="273592" y="91427"/>
                      </a:lnTo>
                      <a:lnTo>
                        <a:pt x="273592" y="476598"/>
                      </a:lnTo>
                      <a:lnTo>
                        <a:pt x="177487" y="476598"/>
                      </a:lnTo>
                      <a:lnTo>
                        <a:pt x="177487" y="128679"/>
                      </a:lnTo>
                      <a:close/>
                      <a:moveTo>
                        <a:pt x="628567" y="0"/>
                      </a:moveTo>
                      <a:lnTo>
                        <a:pt x="628567" y="476598"/>
                      </a:lnTo>
                      <a:lnTo>
                        <a:pt x="532462" y="476598"/>
                      </a:lnTo>
                      <a:lnTo>
                        <a:pt x="532462" y="8107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extLst>
                  <a:ext uri="{91240B29-F687-4F45-9708-019B960494DF}">
                    <a14:hiddenLine xmlns:a14="http://schemas.microsoft.com/office/drawing/2010/main" w="25400">
                      <a:solidFill>
                        <a:srgbClr val="000000"/>
                      </a:solidFill>
                      <a:bevel/>
                    </a14:hiddenLine>
                  </a:ext>
                </a:extLst>
              </p:spPr>
              <p:txBody>
                <a:bodyPr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/>
                  <a:endParaRPr lang="zh-CN" altLang="zh-CN" b="1">
                    <a:solidFill>
                      <a:srgbClr val="2F5EB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51" name="任意多边形 86"/>
                <p:cNvSpPr>
                  <a:spLocks noChangeArrowheads="1"/>
                </p:cNvSpPr>
                <p:nvPr/>
              </p:nvSpPr>
              <p:spPr bwMode="auto">
                <a:xfrm rot="13790841">
                  <a:off x="7831852" y="3639218"/>
                  <a:ext cx="325655" cy="790674"/>
                </a:xfrm>
                <a:custGeom>
                  <a:avLst/>
                  <a:gdLst>
                    <a:gd name="T0" fmla="*/ 97660 w 325915"/>
                    <a:gd name="T1" fmla="*/ 790400 h 790400"/>
                    <a:gd name="T2" fmla="*/ 0 w 325915"/>
                    <a:gd name="T3" fmla="*/ 664808 h 790400"/>
                    <a:gd name="T4" fmla="*/ 70970 w 325915"/>
                    <a:gd name="T5" fmla="*/ 664808 h 790400"/>
                    <a:gd name="T6" fmla="*/ 70970 w 325915"/>
                    <a:gd name="T7" fmla="*/ 320500 h 790400"/>
                    <a:gd name="T8" fmla="*/ 92523 w 325915"/>
                    <a:gd name="T9" fmla="*/ 320500 h 790400"/>
                    <a:gd name="T10" fmla="*/ 92598 w 325915"/>
                    <a:gd name="T11" fmla="*/ 318763 h 790400"/>
                    <a:gd name="T12" fmla="*/ 259805 w 325915"/>
                    <a:gd name="T13" fmla="*/ 326009 h 790400"/>
                    <a:gd name="T14" fmla="*/ 271953 w 325915"/>
                    <a:gd name="T15" fmla="*/ 0 h 790400"/>
                    <a:gd name="T16" fmla="*/ 325915 w 325915"/>
                    <a:gd name="T17" fmla="*/ 2011 h 790400"/>
                    <a:gd name="T18" fmla="*/ 311729 w 325915"/>
                    <a:gd name="T19" fmla="*/ 382747 h 790400"/>
                    <a:gd name="T20" fmla="*/ 257766 w 325915"/>
                    <a:gd name="T21" fmla="*/ 380736 h 790400"/>
                    <a:gd name="T22" fmla="*/ 257794 w 325915"/>
                    <a:gd name="T23" fmla="*/ 379973 h 790400"/>
                    <a:gd name="T24" fmla="*/ 124349 w 325915"/>
                    <a:gd name="T25" fmla="*/ 374190 h 790400"/>
                    <a:gd name="T26" fmla="*/ 124349 w 325915"/>
                    <a:gd name="T27" fmla="*/ 664808 h 790400"/>
                    <a:gd name="T28" fmla="*/ 195319 w 325915"/>
                    <a:gd name="T29" fmla="*/ 664808 h 790400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w 325915"/>
                    <a:gd name="T46" fmla="*/ 0 h 790400"/>
                    <a:gd name="T47" fmla="*/ 325915 w 325915"/>
                    <a:gd name="T48" fmla="*/ 790400 h 790400"/>
                  </a:gdLst>
                  <a:ahLst/>
                  <a:cxnLst>
                    <a:cxn ang="T30">
                      <a:pos x="T0" y="T1"/>
                    </a:cxn>
                    <a:cxn ang="T31">
                      <a:pos x="T2" y="T3"/>
                    </a:cxn>
                    <a:cxn ang="T32">
                      <a:pos x="T4" y="T5"/>
                    </a:cxn>
                    <a:cxn ang="T33">
                      <a:pos x="T6" y="T7"/>
                    </a:cxn>
                    <a:cxn ang="T34">
                      <a:pos x="T8" y="T9"/>
                    </a:cxn>
                    <a:cxn ang="T35">
                      <a:pos x="T10" y="T11"/>
                    </a:cxn>
                    <a:cxn ang="T36">
                      <a:pos x="T12" y="T13"/>
                    </a:cxn>
                    <a:cxn ang="T37">
                      <a:pos x="T14" y="T15"/>
                    </a:cxn>
                    <a:cxn ang="T38">
                      <a:pos x="T16" y="T17"/>
                    </a:cxn>
                    <a:cxn ang="T39">
                      <a:pos x="T18" y="T19"/>
                    </a:cxn>
                    <a:cxn ang="T40">
                      <a:pos x="T20" y="T21"/>
                    </a:cxn>
                    <a:cxn ang="T41">
                      <a:pos x="T22" y="T23"/>
                    </a:cxn>
                    <a:cxn ang="T42">
                      <a:pos x="T24" y="T25"/>
                    </a:cxn>
                    <a:cxn ang="T43">
                      <a:pos x="T26" y="T27"/>
                    </a:cxn>
                    <a:cxn ang="T44">
                      <a:pos x="T28" y="T29"/>
                    </a:cxn>
                  </a:cxnLst>
                  <a:rect l="T45" t="T46" r="T47" b="T48"/>
                  <a:pathLst>
                    <a:path w="325915" h="790400">
                      <a:moveTo>
                        <a:pt x="97660" y="790400"/>
                      </a:moveTo>
                      <a:lnTo>
                        <a:pt x="0" y="664808"/>
                      </a:lnTo>
                      <a:lnTo>
                        <a:pt x="70970" y="664808"/>
                      </a:lnTo>
                      <a:lnTo>
                        <a:pt x="70970" y="320500"/>
                      </a:lnTo>
                      <a:lnTo>
                        <a:pt x="92523" y="320500"/>
                      </a:lnTo>
                      <a:lnTo>
                        <a:pt x="92598" y="318763"/>
                      </a:lnTo>
                      <a:lnTo>
                        <a:pt x="259805" y="326009"/>
                      </a:lnTo>
                      <a:lnTo>
                        <a:pt x="271953" y="0"/>
                      </a:lnTo>
                      <a:lnTo>
                        <a:pt x="325915" y="2011"/>
                      </a:lnTo>
                      <a:lnTo>
                        <a:pt x="311729" y="382747"/>
                      </a:lnTo>
                      <a:lnTo>
                        <a:pt x="257766" y="380736"/>
                      </a:lnTo>
                      <a:lnTo>
                        <a:pt x="257794" y="379973"/>
                      </a:lnTo>
                      <a:lnTo>
                        <a:pt x="124349" y="374190"/>
                      </a:lnTo>
                      <a:lnTo>
                        <a:pt x="124349" y="664808"/>
                      </a:lnTo>
                      <a:lnTo>
                        <a:pt x="195319" y="66480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extLst>
                  <a:ext uri="{91240B29-F687-4F45-9708-019B960494DF}">
                    <a14:hiddenLine xmlns:a14="http://schemas.microsoft.com/office/drawing/2010/main" w="25400">
                      <a:solidFill>
                        <a:srgbClr val="000000"/>
                      </a:solidFill>
                      <a:bevel/>
                    </a14:hiddenLine>
                  </a:ext>
                </a:extLst>
              </p:spPr>
              <p:txBody>
                <a:bodyPr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/>
                  <a:endParaRPr lang="zh-CN" altLang="zh-CN" b="1">
                    <a:solidFill>
                      <a:srgbClr val="2F5EB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</p:grpSp>
      </p:grpSp>
      <p:sp>
        <p:nvSpPr>
          <p:cNvPr id="40" name="矩形 5">
            <a:extLst>
              <a:ext uri="{FF2B5EF4-FFF2-40B4-BE49-F238E27FC236}">
                <a16:creationId xmlns:a16="http://schemas.microsoft.com/office/drawing/2014/main" xmlns="" id="{45C26CBB-7CD7-45A8-AA6B-48924FA7C1F1}"/>
              </a:ext>
            </a:extLst>
          </p:cNvPr>
          <p:cNvSpPr/>
          <p:nvPr/>
        </p:nvSpPr>
        <p:spPr>
          <a:xfrm>
            <a:off x="9976569" y="6493142"/>
            <a:ext cx="1018294" cy="111815"/>
          </a:xfrm>
          <a:custGeom>
            <a:avLst/>
            <a:gdLst>
              <a:gd name="connsiteX0" fmla="*/ 0 w 926584"/>
              <a:gd name="connsiteY0" fmla="*/ 0 h 118098"/>
              <a:gd name="connsiteX1" fmla="*/ 926584 w 926584"/>
              <a:gd name="connsiteY1" fmla="*/ 0 h 118098"/>
              <a:gd name="connsiteX2" fmla="*/ 926584 w 926584"/>
              <a:gd name="connsiteY2" fmla="*/ 118098 h 118098"/>
              <a:gd name="connsiteX3" fmla="*/ 0 w 926584"/>
              <a:gd name="connsiteY3" fmla="*/ 118098 h 118098"/>
              <a:gd name="connsiteX4" fmla="*/ 0 w 926584"/>
              <a:gd name="connsiteY4" fmla="*/ 0 h 118098"/>
              <a:gd name="connsiteX0-1" fmla="*/ 55821 w 982405"/>
              <a:gd name="connsiteY0-2" fmla="*/ 0 h 144680"/>
              <a:gd name="connsiteX1-3" fmla="*/ 982405 w 982405"/>
              <a:gd name="connsiteY1-4" fmla="*/ 0 h 144680"/>
              <a:gd name="connsiteX2-5" fmla="*/ 982405 w 982405"/>
              <a:gd name="connsiteY2-6" fmla="*/ 118098 h 144680"/>
              <a:gd name="connsiteX3-7" fmla="*/ 0 w 982405"/>
              <a:gd name="connsiteY3-8" fmla="*/ 144680 h 144680"/>
              <a:gd name="connsiteX4-9" fmla="*/ 55821 w 982405"/>
              <a:gd name="connsiteY4-10" fmla="*/ 0 h 144680"/>
              <a:gd name="connsiteX0-11" fmla="*/ 55821 w 998354"/>
              <a:gd name="connsiteY0-12" fmla="*/ 0 h 147338"/>
              <a:gd name="connsiteX1-13" fmla="*/ 982405 w 998354"/>
              <a:gd name="connsiteY1-14" fmla="*/ 0 h 147338"/>
              <a:gd name="connsiteX2-15" fmla="*/ 998354 w 998354"/>
              <a:gd name="connsiteY2-16" fmla="*/ 147338 h 147338"/>
              <a:gd name="connsiteX3-17" fmla="*/ 0 w 998354"/>
              <a:gd name="connsiteY3-18" fmla="*/ 144680 h 147338"/>
              <a:gd name="connsiteX4-19" fmla="*/ 55821 w 998354"/>
              <a:gd name="connsiteY4-20" fmla="*/ 0 h 147338"/>
              <a:gd name="connsiteX0-21" fmla="*/ 84307 w 1026840"/>
              <a:gd name="connsiteY0-22" fmla="*/ 0 h 150534"/>
              <a:gd name="connsiteX1-23" fmla="*/ 1010891 w 1026840"/>
              <a:gd name="connsiteY1-24" fmla="*/ 0 h 150534"/>
              <a:gd name="connsiteX2-25" fmla="*/ 1026840 w 1026840"/>
              <a:gd name="connsiteY2-26" fmla="*/ 147338 h 150534"/>
              <a:gd name="connsiteX3-27" fmla="*/ 0 w 1026840"/>
              <a:gd name="connsiteY3-28" fmla="*/ 150534 h 150534"/>
              <a:gd name="connsiteX4-29" fmla="*/ 84307 w 1026840"/>
              <a:gd name="connsiteY4-30" fmla="*/ 0 h 150534"/>
              <a:gd name="connsiteX0-31" fmla="*/ 84307 w 1021143"/>
              <a:gd name="connsiteY0-32" fmla="*/ 0 h 153193"/>
              <a:gd name="connsiteX1-33" fmla="*/ 1010891 w 1021143"/>
              <a:gd name="connsiteY1-34" fmla="*/ 0 h 153193"/>
              <a:gd name="connsiteX2-35" fmla="*/ 1021143 w 1021143"/>
              <a:gd name="connsiteY2-36" fmla="*/ 153193 h 153193"/>
              <a:gd name="connsiteX3-37" fmla="*/ 0 w 1021143"/>
              <a:gd name="connsiteY3-38" fmla="*/ 150534 h 153193"/>
              <a:gd name="connsiteX4-39" fmla="*/ 84307 w 1021143"/>
              <a:gd name="connsiteY4-40" fmla="*/ 0 h 153193"/>
              <a:gd name="connsiteX0-41" fmla="*/ 92853 w 1021143"/>
              <a:gd name="connsiteY0-42" fmla="*/ 0 h 153193"/>
              <a:gd name="connsiteX1-43" fmla="*/ 1010891 w 1021143"/>
              <a:gd name="connsiteY1-44" fmla="*/ 0 h 153193"/>
              <a:gd name="connsiteX2-45" fmla="*/ 1021143 w 1021143"/>
              <a:gd name="connsiteY2-46" fmla="*/ 153193 h 153193"/>
              <a:gd name="connsiteX3-47" fmla="*/ 0 w 1021143"/>
              <a:gd name="connsiteY3-48" fmla="*/ 150534 h 153193"/>
              <a:gd name="connsiteX4-49" fmla="*/ 92853 w 1021143"/>
              <a:gd name="connsiteY4-50" fmla="*/ 0 h 153193"/>
              <a:gd name="connsiteX0-51" fmla="*/ 90004 w 1018294"/>
              <a:gd name="connsiteY0-52" fmla="*/ 0 h 153193"/>
              <a:gd name="connsiteX1-53" fmla="*/ 1008042 w 1018294"/>
              <a:gd name="connsiteY1-54" fmla="*/ 0 h 153193"/>
              <a:gd name="connsiteX2-55" fmla="*/ 1018294 w 1018294"/>
              <a:gd name="connsiteY2-56" fmla="*/ 153193 h 153193"/>
              <a:gd name="connsiteX3-57" fmla="*/ 0 w 1018294"/>
              <a:gd name="connsiteY3-58" fmla="*/ 142728 h 153193"/>
              <a:gd name="connsiteX4-59" fmla="*/ 90004 w 1018294"/>
              <a:gd name="connsiteY4-60" fmla="*/ 0 h 15319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018294" h="153193">
                <a:moveTo>
                  <a:pt x="90004" y="0"/>
                </a:moveTo>
                <a:lnTo>
                  <a:pt x="1008042" y="0"/>
                </a:lnTo>
                <a:lnTo>
                  <a:pt x="1018294" y="153193"/>
                </a:lnTo>
                <a:lnTo>
                  <a:pt x="0" y="142728"/>
                </a:lnTo>
                <a:lnTo>
                  <a:pt x="90004" y="0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矩形 40">
            <a:extLst>
              <a:ext uri="{FF2B5EF4-FFF2-40B4-BE49-F238E27FC236}">
                <a16:creationId xmlns:a16="http://schemas.microsoft.com/office/drawing/2014/main" xmlns="" id="{A491D6ED-697C-40C6-9742-BBA7E4A00D6E}"/>
              </a:ext>
            </a:extLst>
          </p:cNvPr>
          <p:cNvSpPr/>
          <p:nvPr/>
        </p:nvSpPr>
        <p:spPr>
          <a:xfrm>
            <a:off x="10067547" y="6500520"/>
            <a:ext cx="1646664" cy="392242"/>
          </a:xfrm>
          <a:prstGeom prst="rect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xmlns="" id="{205E6A58-5FD7-4CDF-91A3-EABCE5E40B23}"/>
              </a:ext>
            </a:extLst>
          </p:cNvPr>
          <p:cNvSpPr txBox="1"/>
          <p:nvPr/>
        </p:nvSpPr>
        <p:spPr>
          <a:xfrm>
            <a:off x="10141163" y="6525201"/>
            <a:ext cx="1489985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CN" sz="1400" dirty="0" err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www.mcgs.cn</a:t>
            </a:r>
            <a:endParaRPr lang="zh-CN" altLang="en-US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5335588" y="3741738"/>
            <a:ext cx="12195175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  <a:t/>
            </a:r>
            <a:br>
              <a:rPr kumimoji="0" lang="zh-CN" altLang="zh-CN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</a:br>
            <a:endParaRPr kumimoji="0" lang="zh-CN" altLang="zh-CN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39" name="文本框 9">
            <a:extLst>
              <a:ext uri="{FF2B5EF4-FFF2-40B4-BE49-F238E27FC236}">
                <a16:creationId xmlns:a16="http://schemas.microsoft.com/office/drawing/2014/main" xmlns="" id="{338F0905-05BA-4AC7-96A0-5F5AF91047DC}"/>
              </a:ext>
            </a:extLst>
          </p:cNvPr>
          <p:cNvSpPr txBox="1"/>
          <p:nvPr/>
        </p:nvSpPr>
        <p:spPr>
          <a:xfrm>
            <a:off x="985019" y="176185"/>
            <a:ext cx="5328592" cy="43858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dirty="0">
                <a:solidFill>
                  <a:srgbClr val="1E497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VNC</a:t>
            </a:r>
            <a:r>
              <a:rPr lang="zh-CN" altLang="en-US" sz="2400" dirty="0">
                <a:solidFill>
                  <a:srgbClr val="1E497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远程监控方案</a:t>
            </a:r>
            <a:r>
              <a:rPr lang="en-US" altLang="zh-CN" sz="2400" dirty="0" smtClean="0">
                <a:solidFill>
                  <a:srgbClr val="1E497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_</a:t>
            </a:r>
            <a:r>
              <a:rPr lang="zh-CN" altLang="en-US" sz="2400" dirty="0" smtClean="0">
                <a:solidFill>
                  <a:srgbClr val="1E497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工具</a:t>
            </a:r>
            <a:r>
              <a:rPr lang="zh-CN" altLang="en-US" sz="2400" dirty="0">
                <a:solidFill>
                  <a:srgbClr val="1E497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功能</a:t>
            </a:r>
            <a:endParaRPr lang="en-US" altLang="zh-CN" sz="2400" dirty="0">
              <a:solidFill>
                <a:srgbClr val="1E497D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6" name="TextBox 7"/>
          <p:cNvSpPr>
            <a:spLocks noChangeArrowheads="1"/>
          </p:cNvSpPr>
          <p:nvPr/>
        </p:nvSpPr>
        <p:spPr bwMode="auto">
          <a:xfrm>
            <a:off x="913011" y="1700808"/>
            <a:ext cx="4109782" cy="3323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、实施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步骤</a:t>
            </a:r>
            <a:endParaRPr lang="en-US" altLang="zh-CN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）电脑端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VNC</a:t>
            </a:r>
          </a:p>
          <a:p>
            <a:pPr>
              <a:lnSpc>
                <a:spcPct val="150000"/>
              </a:lnSpc>
              <a:defRPr/>
            </a:pP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设置高画质画面：</a:t>
            </a:r>
            <a:endParaRPr lang="en-US" altLang="zh-CN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  <a:defRPr/>
            </a:pP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鼠标放至上方位置，弹出设置菜单；</a:t>
            </a:r>
            <a:endParaRPr lang="en-US" altLang="zh-CN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  <a:defRPr/>
            </a:pP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点击设置图标       ；</a:t>
            </a:r>
            <a:endParaRPr lang="en-US" altLang="zh-CN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  <a:defRPr/>
            </a:pP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选择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Options;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  <a:defRPr/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Picture quality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下拉框，选择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High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endParaRPr lang="en-US" altLang="zh-CN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  <a:defRPr/>
            </a:pP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点击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OK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按钮。</a:t>
            </a:r>
            <a:endParaRPr lang="en-US" altLang="zh-CN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  <a:defRPr/>
            </a:pPr>
            <a:endParaRPr lang="en-US" altLang="zh-CN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172" name="Picture 4" descr="C:\Users\lh\Desktop\VNC截图\J}2]BLL%_R77LA81O3~X2]B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2792" y="1186215"/>
            <a:ext cx="6924752" cy="5051097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8" name="矩形 37"/>
          <p:cNvSpPr/>
          <p:nvPr/>
        </p:nvSpPr>
        <p:spPr>
          <a:xfrm flipH="1">
            <a:off x="9118266" y="1556792"/>
            <a:ext cx="402384" cy="28803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矩形 42"/>
          <p:cNvSpPr/>
          <p:nvPr/>
        </p:nvSpPr>
        <p:spPr>
          <a:xfrm flipH="1">
            <a:off x="6673651" y="2348880"/>
            <a:ext cx="648072" cy="28803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矩形 51"/>
          <p:cNvSpPr/>
          <p:nvPr/>
        </p:nvSpPr>
        <p:spPr>
          <a:xfrm flipH="1">
            <a:off x="7410609" y="3555548"/>
            <a:ext cx="487177" cy="18619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矩形 52"/>
          <p:cNvSpPr/>
          <p:nvPr/>
        </p:nvSpPr>
        <p:spPr>
          <a:xfrm flipH="1">
            <a:off x="9135940" y="5805264"/>
            <a:ext cx="931605" cy="36004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54" name="直接箭头连接符 53"/>
          <p:cNvCxnSpPr/>
          <p:nvPr/>
        </p:nvCxnSpPr>
        <p:spPr>
          <a:xfrm flipH="1">
            <a:off x="6997687" y="1844824"/>
            <a:ext cx="2264531" cy="504056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直接箭头连接符 54"/>
          <p:cNvCxnSpPr>
            <a:endCxn id="52" idx="0"/>
          </p:cNvCxnSpPr>
          <p:nvPr/>
        </p:nvCxnSpPr>
        <p:spPr>
          <a:xfrm>
            <a:off x="6997687" y="2636912"/>
            <a:ext cx="656510" cy="918636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直接箭头连接符 55"/>
          <p:cNvCxnSpPr>
            <a:stCxn id="52" idx="2"/>
          </p:cNvCxnSpPr>
          <p:nvPr/>
        </p:nvCxnSpPr>
        <p:spPr>
          <a:xfrm>
            <a:off x="7654197" y="3741738"/>
            <a:ext cx="1947545" cy="2063526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0" name="Picture 4" descr="C:\Users\lh\Desktop\VNC截图\J}2]BLL%_R77LA81O3~X2]B.pn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021" t="7171" r="36076" b="87479"/>
          <a:stretch/>
        </p:blipFill>
        <p:spPr bwMode="auto">
          <a:xfrm>
            <a:off x="2480446" y="3217366"/>
            <a:ext cx="339524" cy="270232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241027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 advClick="0" advTm="2000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 flipH="1">
            <a:off x="-3" y="6525344"/>
            <a:ext cx="12195177" cy="360511"/>
          </a:xfrm>
          <a:prstGeom prst="rect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 flipH="1">
            <a:off x="-4" y="6596410"/>
            <a:ext cx="12195177" cy="28897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>
            <a:off x="0" y="0"/>
            <a:ext cx="985019" cy="5831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8" name="组合 27"/>
          <p:cNvGrpSpPr/>
          <p:nvPr/>
        </p:nvGrpSpPr>
        <p:grpSpPr>
          <a:xfrm>
            <a:off x="192931" y="0"/>
            <a:ext cx="576064" cy="836712"/>
            <a:chOff x="841003" y="360040"/>
            <a:chExt cx="504056" cy="836712"/>
          </a:xfr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</p:grpSpPr>
        <p:sp>
          <p:nvSpPr>
            <p:cNvPr id="29" name="矩形 28"/>
            <p:cNvSpPr/>
            <p:nvPr/>
          </p:nvSpPr>
          <p:spPr>
            <a:xfrm>
              <a:off x="841003" y="360040"/>
              <a:ext cx="504056" cy="54868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等腰三角形 29"/>
            <p:cNvSpPr/>
            <p:nvPr/>
          </p:nvSpPr>
          <p:spPr>
            <a:xfrm rot="10800000">
              <a:off x="841003" y="908720"/>
              <a:ext cx="504056" cy="288032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1" name="KSO_Shape"/>
          <p:cNvSpPr/>
          <p:nvPr/>
        </p:nvSpPr>
        <p:spPr bwMode="auto">
          <a:xfrm>
            <a:off x="331060" y="261229"/>
            <a:ext cx="299804" cy="228651"/>
          </a:xfrm>
          <a:custGeom>
            <a:avLst/>
            <a:gdLst>
              <a:gd name="T0" fmla="*/ 432030 w 2125663"/>
              <a:gd name="T1" fmla="*/ 1344893 h 1811338"/>
              <a:gd name="T2" fmla="*/ 462740 w 2125663"/>
              <a:gd name="T3" fmla="*/ 1477960 h 1811338"/>
              <a:gd name="T4" fmla="*/ 513638 w 2125663"/>
              <a:gd name="T5" fmla="*/ 1557743 h 1811338"/>
              <a:gd name="T6" fmla="*/ 516481 w 2125663"/>
              <a:gd name="T7" fmla="*/ 1336346 h 1811338"/>
              <a:gd name="T8" fmla="*/ 503401 w 2125663"/>
              <a:gd name="T9" fmla="*/ 1310416 h 1811338"/>
              <a:gd name="T10" fmla="*/ 515913 w 2125663"/>
              <a:gd name="T11" fmla="*/ 1250009 h 1811338"/>
              <a:gd name="T12" fmla="*/ 618846 w 2125663"/>
              <a:gd name="T13" fmla="*/ 1242885 h 1811338"/>
              <a:gd name="T14" fmla="*/ 643583 w 2125663"/>
              <a:gd name="T15" fmla="*/ 1263116 h 1811338"/>
              <a:gd name="T16" fmla="*/ 642446 w 2125663"/>
              <a:gd name="T17" fmla="*/ 1324948 h 1811338"/>
              <a:gd name="T18" fmla="*/ 619414 w 2125663"/>
              <a:gd name="T19" fmla="*/ 1342899 h 1811338"/>
              <a:gd name="T20" fmla="*/ 664057 w 2125663"/>
              <a:gd name="T21" fmla="*/ 1524691 h 1811338"/>
              <a:gd name="T22" fmla="*/ 704434 w 2125663"/>
              <a:gd name="T23" fmla="*/ 1417553 h 1811338"/>
              <a:gd name="T24" fmla="*/ 725191 w 2125663"/>
              <a:gd name="T25" fmla="*/ 1259697 h 1811338"/>
              <a:gd name="T26" fmla="*/ 857412 w 2125663"/>
              <a:gd name="T27" fmla="*/ 1192451 h 1811338"/>
              <a:gd name="T28" fmla="*/ 923096 w 2125663"/>
              <a:gd name="T29" fmla="*/ 1212682 h 1811338"/>
              <a:gd name="T30" fmla="*/ 970013 w 2125663"/>
              <a:gd name="T31" fmla="*/ 1259697 h 1811338"/>
              <a:gd name="T32" fmla="*/ 990201 w 2125663"/>
              <a:gd name="T33" fmla="*/ 1325233 h 1811338"/>
              <a:gd name="T34" fmla="*/ 980818 w 2125663"/>
              <a:gd name="T35" fmla="*/ 1537228 h 1811338"/>
              <a:gd name="T36" fmla="*/ 935891 w 2125663"/>
              <a:gd name="T37" fmla="*/ 1570566 h 1811338"/>
              <a:gd name="T38" fmla="*/ 798837 w 2125663"/>
              <a:gd name="T39" fmla="*/ 1607608 h 1811338"/>
              <a:gd name="T40" fmla="*/ 617424 w 2125663"/>
              <a:gd name="T41" fmla="*/ 1622140 h 1811338"/>
              <a:gd name="T42" fmla="*/ 428049 w 2125663"/>
              <a:gd name="T43" fmla="*/ 1615872 h 1811338"/>
              <a:gd name="T44" fmla="*/ 264551 w 2125663"/>
              <a:gd name="T45" fmla="*/ 1588232 h 1811338"/>
              <a:gd name="T46" fmla="*/ 180669 w 2125663"/>
              <a:gd name="T47" fmla="*/ 1549481 h 1811338"/>
              <a:gd name="T48" fmla="*/ 159912 w 2125663"/>
              <a:gd name="T49" fmla="*/ 1517283 h 1811338"/>
              <a:gd name="T50" fmla="*/ 167873 w 2125663"/>
              <a:gd name="T51" fmla="*/ 1284201 h 1811338"/>
              <a:gd name="T52" fmla="*/ 205123 w 2125663"/>
              <a:gd name="T53" fmla="*/ 1228638 h 1811338"/>
              <a:gd name="T54" fmla="*/ 264266 w 2125663"/>
              <a:gd name="T55" fmla="*/ 1196440 h 1811338"/>
              <a:gd name="T56" fmla="*/ 421225 w 2125663"/>
              <a:gd name="T57" fmla="*/ 1183048 h 1811338"/>
              <a:gd name="T58" fmla="*/ 433514 w 2125663"/>
              <a:gd name="T59" fmla="*/ 761303 h 1811338"/>
              <a:gd name="T60" fmla="*/ 391450 w 2125663"/>
              <a:gd name="T61" fmla="*/ 813630 h 1811338"/>
              <a:gd name="T62" fmla="*/ 379229 w 2125663"/>
              <a:gd name="T63" fmla="*/ 902075 h 1811338"/>
              <a:gd name="T64" fmla="*/ 414756 w 2125663"/>
              <a:gd name="T65" fmla="*/ 1016114 h 1811338"/>
              <a:gd name="T66" fmla="*/ 487516 w 2125663"/>
              <a:gd name="T67" fmla="*/ 1099439 h 1811338"/>
              <a:gd name="T68" fmla="*/ 567666 w 2125663"/>
              <a:gd name="T69" fmla="*/ 1135272 h 1811338"/>
              <a:gd name="T70" fmla="*/ 645542 w 2125663"/>
              <a:gd name="T71" fmla="*/ 1111099 h 1811338"/>
              <a:gd name="T72" fmla="*/ 722282 w 2125663"/>
              <a:gd name="T73" fmla="*/ 1035452 h 1811338"/>
              <a:gd name="T74" fmla="*/ 767757 w 2125663"/>
              <a:gd name="T75" fmla="*/ 926248 h 1811338"/>
              <a:gd name="T76" fmla="*/ 666290 w 2125663"/>
              <a:gd name="T77" fmla="*/ 863967 h 1811338"/>
              <a:gd name="T78" fmla="*/ 546918 w 2125663"/>
              <a:gd name="T79" fmla="*/ 832116 h 1811338"/>
              <a:gd name="T80" fmla="*/ 484389 w 2125663"/>
              <a:gd name="T81" fmla="*/ 790595 h 1811338"/>
              <a:gd name="T82" fmla="*/ 452273 w 2125663"/>
              <a:gd name="T83" fmla="*/ 760734 h 1811338"/>
              <a:gd name="T84" fmla="*/ 568234 w 2125663"/>
              <a:gd name="T85" fmla="*/ 587258 h 1811338"/>
              <a:gd name="T86" fmla="*/ 631616 w 2125663"/>
              <a:gd name="T87" fmla="*/ 594937 h 1811338"/>
              <a:gd name="T88" fmla="*/ 705513 w 2125663"/>
              <a:gd name="T89" fmla="*/ 631054 h 1811338"/>
              <a:gd name="T90" fmla="*/ 790210 w 2125663"/>
              <a:gd name="T91" fmla="*/ 732864 h 1811338"/>
              <a:gd name="T92" fmla="*/ 826306 w 2125663"/>
              <a:gd name="T93" fmla="*/ 873920 h 1811338"/>
              <a:gd name="T94" fmla="*/ 818064 w 2125663"/>
              <a:gd name="T95" fmla="*/ 959237 h 1811338"/>
              <a:gd name="T96" fmla="*/ 780831 w 2125663"/>
              <a:gd name="T97" fmla="*/ 1048534 h 1811338"/>
              <a:gd name="T98" fmla="*/ 687607 w 2125663"/>
              <a:gd name="T99" fmla="*/ 1148922 h 1811338"/>
              <a:gd name="T100" fmla="*/ 588983 w 2125663"/>
              <a:gd name="T101" fmla="*/ 1190727 h 1811338"/>
              <a:gd name="T102" fmla="*/ 525033 w 2125663"/>
              <a:gd name="T103" fmla="*/ 1182480 h 1811338"/>
              <a:gd name="T104" fmla="*/ 421293 w 2125663"/>
              <a:gd name="T105" fmla="*/ 1115081 h 1811338"/>
              <a:gd name="T106" fmla="*/ 345406 w 2125663"/>
              <a:gd name="T107" fmla="*/ 1002463 h 1811338"/>
              <a:gd name="T108" fmla="*/ 325511 w 2125663"/>
              <a:gd name="T109" fmla="*/ 929092 h 1811338"/>
              <a:gd name="T110" fmla="*/ 330627 w 2125663"/>
              <a:gd name="T111" fmla="*/ 813915 h 1811338"/>
              <a:gd name="T112" fmla="*/ 388324 w 2125663"/>
              <a:gd name="T113" fmla="*/ 686510 h 1811338"/>
              <a:gd name="T114" fmla="*/ 482400 w 2125663"/>
              <a:gd name="T115" fmla="*/ 608303 h 1811338"/>
              <a:gd name="T116" fmla="*/ 542939 w 2125663"/>
              <a:gd name="T117" fmla="*/ 589534 h 1811338"/>
              <a:gd name="T118" fmla="*/ 0 w 2125663"/>
              <a:gd name="T119" fmla="*/ 0 h 1811338"/>
              <a:gd name="T120" fmla="*/ 174993 w 2125663"/>
              <a:gd name="T121" fmla="*/ 1118883 h 1811338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2125663" h="1811338">
                <a:moveTo>
                  <a:pt x="470017" y="1320800"/>
                </a:moveTo>
                <a:lnTo>
                  <a:pt x="470335" y="1343069"/>
                </a:lnTo>
                <a:lnTo>
                  <a:pt x="471286" y="1364382"/>
                </a:lnTo>
                <a:lnTo>
                  <a:pt x="472238" y="1385696"/>
                </a:lnTo>
                <a:lnTo>
                  <a:pt x="473190" y="1406374"/>
                </a:lnTo>
                <a:lnTo>
                  <a:pt x="474459" y="1426415"/>
                </a:lnTo>
                <a:lnTo>
                  <a:pt x="476363" y="1446139"/>
                </a:lnTo>
                <a:lnTo>
                  <a:pt x="478267" y="1464908"/>
                </a:lnTo>
                <a:lnTo>
                  <a:pt x="480170" y="1483677"/>
                </a:lnTo>
                <a:lnTo>
                  <a:pt x="482074" y="1501491"/>
                </a:lnTo>
                <a:lnTo>
                  <a:pt x="484612" y="1518988"/>
                </a:lnTo>
                <a:lnTo>
                  <a:pt x="487468" y="1535530"/>
                </a:lnTo>
                <a:lnTo>
                  <a:pt x="490323" y="1552072"/>
                </a:lnTo>
                <a:lnTo>
                  <a:pt x="493179" y="1567660"/>
                </a:lnTo>
                <a:lnTo>
                  <a:pt x="496352" y="1582611"/>
                </a:lnTo>
                <a:lnTo>
                  <a:pt x="500159" y="1597563"/>
                </a:lnTo>
                <a:lnTo>
                  <a:pt x="503649" y="1611560"/>
                </a:lnTo>
                <a:lnTo>
                  <a:pt x="507774" y="1624921"/>
                </a:lnTo>
                <a:lnTo>
                  <a:pt x="511899" y="1637646"/>
                </a:lnTo>
                <a:lnTo>
                  <a:pt x="516341" y="1650052"/>
                </a:lnTo>
                <a:lnTo>
                  <a:pt x="520783" y="1661505"/>
                </a:lnTo>
                <a:lnTo>
                  <a:pt x="525859" y="1672639"/>
                </a:lnTo>
                <a:lnTo>
                  <a:pt x="530936" y="1683137"/>
                </a:lnTo>
                <a:lnTo>
                  <a:pt x="536329" y="1692998"/>
                </a:lnTo>
                <a:lnTo>
                  <a:pt x="541723" y="1702224"/>
                </a:lnTo>
                <a:lnTo>
                  <a:pt x="547752" y="1710813"/>
                </a:lnTo>
                <a:lnTo>
                  <a:pt x="553463" y="1718766"/>
                </a:lnTo>
                <a:lnTo>
                  <a:pt x="559808" y="1726083"/>
                </a:lnTo>
                <a:lnTo>
                  <a:pt x="566154" y="1732763"/>
                </a:lnTo>
                <a:lnTo>
                  <a:pt x="573134" y="1739125"/>
                </a:lnTo>
                <a:lnTo>
                  <a:pt x="580114" y="1744215"/>
                </a:lnTo>
                <a:lnTo>
                  <a:pt x="587412" y="1749305"/>
                </a:lnTo>
                <a:lnTo>
                  <a:pt x="594709" y="1753123"/>
                </a:lnTo>
                <a:lnTo>
                  <a:pt x="594709" y="1499901"/>
                </a:lnTo>
                <a:lnTo>
                  <a:pt x="591537" y="1499264"/>
                </a:lnTo>
                <a:lnTo>
                  <a:pt x="588047" y="1498310"/>
                </a:lnTo>
                <a:lnTo>
                  <a:pt x="584874" y="1497038"/>
                </a:lnTo>
                <a:lnTo>
                  <a:pt x="582018" y="1495765"/>
                </a:lnTo>
                <a:lnTo>
                  <a:pt x="579163" y="1494175"/>
                </a:lnTo>
                <a:lnTo>
                  <a:pt x="576307" y="1491948"/>
                </a:lnTo>
                <a:lnTo>
                  <a:pt x="573769" y="1489721"/>
                </a:lnTo>
                <a:lnTo>
                  <a:pt x="571548" y="1487494"/>
                </a:lnTo>
                <a:lnTo>
                  <a:pt x="569327" y="1484949"/>
                </a:lnTo>
                <a:lnTo>
                  <a:pt x="567106" y="1482404"/>
                </a:lnTo>
                <a:lnTo>
                  <a:pt x="565519" y="1479223"/>
                </a:lnTo>
                <a:lnTo>
                  <a:pt x="564250" y="1476360"/>
                </a:lnTo>
                <a:lnTo>
                  <a:pt x="563298" y="1473179"/>
                </a:lnTo>
                <a:lnTo>
                  <a:pt x="562347" y="1469998"/>
                </a:lnTo>
                <a:lnTo>
                  <a:pt x="562029" y="1466180"/>
                </a:lnTo>
                <a:lnTo>
                  <a:pt x="561712" y="1462999"/>
                </a:lnTo>
                <a:lnTo>
                  <a:pt x="561712" y="1425143"/>
                </a:lnTo>
                <a:lnTo>
                  <a:pt x="562029" y="1421007"/>
                </a:lnTo>
                <a:lnTo>
                  <a:pt x="562664" y="1417508"/>
                </a:lnTo>
                <a:lnTo>
                  <a:pt x="563616" y="1414009"/>
                </a:lnTo>
                <a:lnTo>
                  <a:pt x="564885" y="1410191"/>
                </a:lnTo>
                <a:lnTo>
                  <a:pt x="566154" y="1407010"/>
                </a:lnTo>
                <a:lnTo>
                  <a:pt x="568375" y="1403829"/>
                </a:lnTo>
                <a:lnTo>
                  <a:pt x="570596" y="1400966"/>
                </a:lnTo>
                <a:lnTo>
                  <a:pt x="572817" y="1398103"/>
                </a:lnTo>
                <a:lnTo>
                  <a:pt x="575673" y="1395558"/>
                </a:lnTo>
                <a:lnTo>
                  <a:pt x="578528" y="1393649"/>
                </a:lnTo>
                <a:lnTo>
                  <a:pt x="581701" y="1391741"/>
                </a:lnTo>
                <a:lnTo>
                  <a:pt x="584874" y="1390150"/>
                </a:lnTo>
                <a:lnTo>
                  <a:pt x="588364" y="1388878"/>
                </a:lnTo>
                <a:lnTo>
                  <a:pt x="592171" y="1387605"/>
                </a:lnTo>
                <a:lnTo>
                  <a:pt x="595979" y="1386969"/>
                </a:lnTo>
                <a:lnTo>
                  <a:pt x="599786" y="1386969"/>
                </a:lnTo>
                <a:lnTo>
                  <a:pt x="682597" y="1386969"/>
                </a:lnTo>
                <a:lnTo>
                  <a:pt x="686721" y="1386969"/>
                </a:lnTo>
                <a:lnTo>
                  <a:pt x="690529" y="1387605"/>
                </a:lnTo>
                <a:lnTo>
                  <a:pt x="694019" y="1388878"/>
                </a:lnTo>
                <a:lnTo>
                  <a:pt x="697826" y="1390150"/>
                </a:lnTo>
                <a:lnTo>
                  <a:pt x="700999" y="1391741"/>
                </a:lnTo>
                <a:lnTo>
                  <a:pt x="704172" y="1393649"/>
                </a:lnTo>
                <a:lnTo>
                  <a:pt x="707345" y="1395558"/>
                </a:lnTo>
                <a:lnTo>
                  <a:pt x="709883" y="1398103"/>
                </a:lnTo>
                <a:lnTo>
                  <a:pt x="712104" y="1400966"/>
                </a:lnTo>
                <a:lnTo>
                  <a:pt x="714325" y="1403829"/>
                </a:lnTo>
                <a:lnTo>
                  <a:pt x="716229" y="1407010"/>
                </a:lnTo>
                <a:lnTo>
                  <a:pt x="718132" y="1410191"/>
                </a:lnTo>
                <a:lnTo>
                  <a:pt x="719402" y="1414009"/>
                </a:lnTo>
                <a:lnTo>
                  <a:pt x="720353" y="1417508"/>
                </a:lnTo>
                <a:lnTo>
                  <a:pt x="720671" y="1421007"/>
                </a:lnTo>
                <a:lnTo>
                  <a:pt x="720988" y="1425143"/>
                </a:lnTo>
                <a:lnTo>
                  <a:pt x="720988" y="1462999"/>
                </a:lnTo>
                <a:lnTo>
                  <a:pt x="720988" y="1466180"/>
                </a:lnTo>
                <a:lnTo>
                  <a:pt x="720353" y="1469998"/>
                </a:lnTo>
                <a:lnTo>
                  <a:pt x="719719" y="1473179"/>
                </a:lnTo>
                <a:lnTo>
                  <a:pt x="718450" y="1476360"/>
                </a:lnTo>
                <a:lnTo>
                  <a:pt x="716863" y="1479223"/>
                </a:lnTo>
                <a:lnTo>
                  <a:pt x="715277" y="1482404"/>
                </a:lnTo>
                <a:lnTo>
                  <a:pt x="713373" y="1484949"/>
                </a:lnTo>
                <a:lnTo>
                  <a:pt x="711469" y="1487494"/>
                </a:lnTo>
                <a:lnTo>
                  <a:pt x="708931" y="1489721"/>
                </a:lnTo>
                <a:lnTo>
                  <a:pt x="706710" y="1491948"/>
                </a:lnTo>
                <a:lnTo>
                  <a:pt x="703537" y="1494175"/>
                </a:lnTo>
                <a:lnTo>
                  <a:pt x="700682" y="1495765"/>
                </a:lnTo>
                <a:lnTo>
                  <a:pt x="697826" y="1497038"/>
                </a:lnTo>
                <a:lnTo>
                  <a:pt x="694653" y="1498310"/>
                </a:lnTo>
                <a:lnTo>
                  <a:pt x="691163" y="1499264"/>
                </a:lnTo>
                <a:lnTo>
                  <a:pt x="687991" y="1499901"/>
                </a:lnTo>
                <a:lnTo>
                  <a:pt x="687991" y="1753123"/>
                </a:lnTo>
                <a:lnTo>
                  <a:pt x="695605" y="1749305"/>
                </a:lnTo>
                <a:lnTo>
                  <a:pt x="702586" y="1744215"/>
                </a:lnTo>
                <a:lnTo>
                  <a:pt x="709566" y="1739125"/>
                </a:lnTo>
                <a:lnTo>
                  <a:pt x="716229" y="1732763"/>
                </a:lnTo>
                <a:lnTo>
                  <a:pt x="722892" y="1726083"/>
                </a:lnTo>
                <a:lnTo>
                  <a:pt x="729237" y="1718766"/>
                </a:lnTo>
                <a:lnTo>
                  <a:pt x="734948" y="1710813"/>
                </a:lnTo>
                <a:lnTo>
                  <a:pt x="740977" y="1702224"/>
                </a:lnTo>
                <a:lnTo>
                  <a:pt x="746371" y="1692998"/>
                </a:lnTo>
                <a:lnTo>
                  <a:pt x="751447" y="1683137"/>
                </a:lnTo>
                <a:lnTo>
                  <a:pt x="756841" y="1672639"/>
                </a:lnTo>
                <a:lnTo>
                  <a:pt x="761600" y="1661505"/>
                </a:lnTo>
                <a:lnTo>
                  <a:pt x="766359" y="1650052"/>
                </a:lnTo>
                <a:lnTo>
                  <a:pt x="770801" y="1637646"/>
                </a:lnTo>
                <a:lnTo>
                  <a:pt x="774926" y="1624921"/>
                </a:lnTo>
                <a:lnTo>
                  <a:pt x="779051" y="1611560"/>
                </a:lnTo>
                <a:lnTo>
                  <a:pt x="782541" y="1597563"/>
                </a:lnTo>
                <a:lnTo>
                  <a:pt x="786031" y="1582611"/>
                </a:lnTo>
                <a:lnTo>
                  <a:pt x="789521" y="1567660"/>
                </a:lnTo>
                <a:lnTo>
                  <a:pt x="792377" y="1552072"/>
                </a:lnTo>
                <a:lnTo>
                  <a:pt x="795232" y="1535530"/>
                </a:lnTo>
                <a:lnTo>
                  <a:pt x="797770" y="1518988"/>
                </a:lnTo>
                <a:lnTo>
                  <a:pt x="800626" y="1501491"/>
                </a:lnTo>
                <a:lnTo>
                  <a:pt x="802530" y="1483677"/>
                </a:lnTo>
                <a:lnTo>
                  <a:pt x="804751" y="1464908"/>
                </a:lnTo>
                <a:lnTo>
                  <a:pt x="806337" y="1446139"/>
                </a:lnTo>
                <a:lnTo>
                  <a:pt x="807923" y="1426415"/>
                </a:lnTo>
                <a:lnTo>
                  <a:pt x="809193" y="1406374"/>
                </a:lnTo>
                <a:lnTo>
                  <a:pt x="810779" y="1385696"/>
                </a:lnTo>
                <a:lnTo>
                  <a:pt x="811731" y="1364382"/>
                </a:lnTo>
                <a:lnTo>
                  <a:pt x="812365" y="1343069"/>
                </a:lnTo>
                <a:lnTo>
                  <a:pt x="813000" y="1320800"/>
                </a:lnTo>
                <a:lnTo>
                  <a:pt x="840921" y="1322709"/>
                </a:lnTo>
                <a:lnTo>
                  <a:pt x="866621" y="1324300"/>
                </a:lnTo>
                <a:lnTo>
                  <a:pt x="909771" y="1327481"/>
                </a:lnTo>
                <a:lnTo>
                  <a:pt x="938644" y="1330026"/>
                </a:lnTo>
                <a:lnTo>
                  <a:pt x="948797" y="1330980"/>
                </a:lnTo>
                <a:lnTo>
                  <a:pt x="956729" y="1331298"/>
                </a:lnTo>
                <a:lnTo>
                  <a:pt x="964661" y="1331934"/>
                </a:lnTo>
                <a:lnTo>
                  <a:pt x="972593" y="1332889"/>
                </a:lnTo>
                <a:lnTo>
                  <a:pt x="980208" y="1334161"/>
                </a:lnTo>
                <a:lnTo>
                  <a:pt x="987823" y="1335752"/>
                </a:lnTo>
                <a:lnTo>
                  <a:pt x="995437" y="1337979"/>
                </a:lnTo>
                <a:lnTo>
                  <a:pt x="1002418" y="1340205"/>
                </a:lnTo>
                <a:lnTo>
                  <a:pt x="1009715" y="1343387"/>
                </a:lnTo>
                <a:lnTo>
                  <a:pt x="1016378" y="1346250"/>
                </a:lnTo>
                <a:lnTo>
                  <a:pt x="1023358" y="1349749"/>
                </a:lnTo>
                <a:lnTo>
                  <a:pt x="1030021" y="1353885"/>
                </a:lnTo>
                <a:lnTo>
                  <a:pt x="1036050" y="1357702"/>
                </a:lnTo>
                <a:lnTo>
                  <a:pt x="1042395" y="1361837"/>
                </a:lnTo>
                <a:lnTo>
                  <a:pt x="1048106" y="1366927"/>
                </a:lnTo>
                <a:lnTo>
                  <a:pt x="1053817" y="1371699"/>
                </a:lnTo>
                <a:lnTo>
                  <a:pt x="1059211" y="1377107"/>
                </a:lnTo>
                <a:lnTo>
                  <a:pt x="1064605" y="1382197"/>
                </a:lnTo>
                <a:lnTo>
                  <a:pt x="1069364" y="1388241"/>
                </a:lnTo>
                <a:lnTo>
                  <a:pt x="1073806" y="1393967"/>
                </a:lnTo>
                <a:lnTo>
                  <a:pt x="1078248" y="1400012"/>
                </a:lnTo>
                <a:lnTo>
                  <a:pt x="1082373" y="1406374"/>
                </a:lnTo>
                <a:lnTo>
                  <a:pt x="1085863" y="1413054"/>
                </a:lnTo>
                <a:lnTo>
                  <a:pt x="1089670" y="1419735"/>
                </a:lnTo>
                <a:lnTo>
                  <a:pt x="1092843" y="1426734"/>
                </a:lnTo>
                <a:lnTo>
                  <a:pt x="1095381" y="1433732"/>
                </a:lnTo>
                <a:lnTo>
                  <a:pt x="1097920" y="1441049"/>
                </a:lnTo>
                <a:lnTo>
                  <a:pt x="1100141" y="1448684"/>
                </a:lnTo>
                <a:lnTo>
                  <a:pt x="1101727" y="1456000"/>
                </a:lnTo>
                <a:lnTo>
                  <a:pt x="1103314" y="1463635"/>
                </a:lnTo>
                <a:lnTo>
                  <a:pt x="1104265" y="1471588"/>
                </a:lnTo>
                <a:lnTo>
                  <a:pt x="1104900" y="1479541"/>
                </a:lnTo>
                <a:lnTo>
                  <a:pt x="1104900" y="1487494"/>
                </a:lnTo>
                <a:lnTo>
                  <a:pt x="1104900" y="1686000"/>
                </a:lnTo>
                <a:lnTo>
                  <a:pt x="1104900" y="1690135"/>
                </a:lnTo>
                <a:lnTo>
                  <a:pt x="1104265" y="1693953"/>
                </a:lnTo>
                <a:lnTo>
                  <a:pt x="1103631" y="1697770"/>
                </a:lnTo>
                <a:lnTo>
                  <a:pt x="1102362" y="1701906"/>
                </a:lnTo>
                <a:lnTo>
                  <a:pt x="1101093" y="1705405"/>
                </a:lnTo>
                <a:lnTo>
                  <a:pt x="1099189" y="1709222"/>
                </a:lnTo>
                <a:lnTo>
                  <a:pt x="1096968" y="1713040"/>
                </a:lnTo>
                <a:lnTo>
                  <a:pt x="1094430" y="1716221"/>
                </a:lnTo>
                <a:lnTo>
                  <a:pt x="1091891" y="1719720"/>
                </a:lnTo>
                <a:lnTo>
                  <a:pt x="1089036" y="1722901"/>
                </a:lnTo>
                <a:lnTo>
                  <a:pt x="1085546" y="1726719"/>
                </a:lnTo>
                <a:lnTo>
                  <a:pt x="1082056" y="1729900"/>
                </a:lnTo>
                <a:lnTo>
                  <a:pt x="1078248" y="1732763"/>
                </a:lnTo>
                <a:lnTo>
                  <a:pt x="1074124" y="1736262"/>
                </a:lnTo>
                <a:lnTo>
                  <a:pt x="1069682" y="1739125"/>
                </a:lnTo>
                <a:lnTo>
                  <a:pt x="1065240" y="1741989"/>
                </a:lnTo>
                <a:lnTo>
                  <a:pt x="1055404" y="1748033"/>
                </a:lnTo>
                <a:lnTo>
                  <a:pt x="1044299" y="1753441"/>
                </a:lnTo>
                <a:lnTo>
                  <a:pt x="1032560" y="1758531"/>
                </a:lnTo>
                <a:lnTo>
                  <a:pt x="1019868" y="1763939"/>
                </a:lnTo>
                <a:lnTo>
                  <a:pt x="1005908" y="1768392"/>
                </a:lnTo>
                <a:lnTo>
                  <a:pt x="991630" y="1773164"/>
                </a:lnTo>
                <a:lnTo>
                  <a:pt x="976718" y="1777300"/>
                </a:lnTo>
                <a:lnTo>
                  <a:pt x="960854" y="1781117"/>
                </a:lnTo>
                <a:lnTo>
                  <a:pt x="944038" y="1784934"/>
                </a:lnTo>
                <a:lnTo>
                  <a:pt x="927222" y="1788434"/>
                </a:lnTo>
                <a:lnTo>
                  <a:pt x="909454" y="1791615"/>
                </a:lnTo>
                <a:lnTo>
                  <a:pt x="891369" y="1794796"/>
                </a:lnTo>
                <a:lnTo>
                  <a:pt x="872332" y="1797341"/>
                </a:lnTo>
                <a:lnTo>
                  <a:pt x="853295" y="1799886"/>
                </a:lnTo>
                <a:lnTo>
                  <a:pt x="833941" y="1801795"/>
                </a:lnTo>
                <a:lnTo>
                  <a:pt x="813952" y="1804022"/>
                </a:lnTo>
                <a:lnTo>
                  <a:pt x="793328" y="1805930"/>
                </a:lnTo>
                <a:lnTo>
                  <a:pt x="773022" y="1807203"/>
                </a:lnTo>
                <a:lnTo>
                  <a:pt x="752399" y="1808475"/>
                </a:lnTo>
                <a:lnTo>
                  <a:pt x="731458" y="1809748"/>
                </a:lnTo>
                <a:lnTo>
                  <a:pt x="710200" y="1810384"/>
                </a:lnTo>
                <a:lnTo>
                  <a:pt x="688942" y="1811020"/>
                </a:lnTo>
                <a:lnTo>
                  <a:pt x="667684" y="1811338"/>
                </a:lnTo>
                <a:lnTo>
                  <a:pt x="646427" y="1811338"/>
                </a:lnTo>
                <a:lnTo>
                  <a:pt x="625486" y="1811338"/>
                </a:lnTo>
                <a:lnTo>
                  <a:pt x="603911" y="1811020"/>
                </a:lnTo>
                <a:lnTo>
                  <a:pt x="582653" y="1810384"/>
                </a:lnTo>
                <a:lnTo>
                  <a:pt x="561395" y="1809748"/>
                </a:lnTo>
                <a:lnTo>
                  <a:pt x="540137" y="1808475"/>
                </a:lnTo>
                <a:lnTo>
                  <a:pt x="518879" y="1807203"/>
                </a:lnTo>
                <a:lnTo>
                  <a:pt x="498573" y="1805930"/>
                </a:lnTo>
                <a:lnTo>
                  <a:pt x="477632" y="1804022"/>
                </a:lnTo>
                <a:lnTo>
                  <a:pt x="457326" y="1801795"/>
                </a:lnTo>
                <a:lnTo>
                  <a:pt x="437337" y="1799886"/>
                </a:lnTo>
                <a:lnTo>
                  <a:pt x="417983" y="1797341"/>
                </a:lnTo>
                <a:lnTo>
                  <a:pt x="398629" y="1794796"/>
                </a:lnTo>
                <a:lnTo>
                  <a:pt x="379909" y="1791615"/>
                </a:lnTo>
                <a:lnTo>
                  <a:pt x="361824" y="1788434"/>
                </a:lnTo>
                <a:lnTo>
                  <a:pt x="344056" y="1784934"/>
                </a:lnTo>
                <a:lnTo>
                  <a:pt x="327240" y="1781117"/>
                </a:lnTo>
                <a:lnTo>
                  <a:pt x="310741" y="1777300"/>
                </a:lnTo>
                <a:lnTo>
                  <a:pt x="295195" y="1773164"/>
                </a:lnTo>
                <a:lnTo>
                  <a:pt x="280600" y="1768392"/>
                </a:lnTo>
                <a:lnTo>
                  <a:pt x="266322" y="1763939"/>
                </a:lnTo>
                <a:lnTo>
                  <a:pt x="252996" y="1758531"/>
                </a:lnTo>
                <a:lnTo>
                  <a:pt x="240622" y="1753441"/>
                </a:lnTo>
                <a:lnTo>
                  <a:pt x="229517" y="1748033"/>
                </a:lnTo>
                <a:lnTo>
                  <a:pt x="219047" y="1741989"/>
                </a:lnTo>
                <a:lnTo>
                  <a:pt x="214288" y="1739125"/>
                </a:lnTo>
                <a:lnTo>
                  <a:pt x="209846" y="1736262"/>
                </a:lnTo>
                <a:lnTo>
                  <a:pt x="205404" y="1732763"/>
                </a:lnTo>
                <a:lnTo>
                  <a:pt x="201596" y="1729900"/>
                </a:lnTo>
                <a:lnTo>
                  <a:pt x="198106" y="1726719"/>
                </a:lnTo>
                <a:lnTo>
                  <a:pt x="194299" y="1722901"/>
                </a:lnTo>
                <a:lnTo>
                  <a:pt x="191443" y="1719720"/>
                </a:lnTo>
                <a:lnTo>
                  <a:pt x="188588" y="1716221"/>
                </a:lnTo>
                <a:lnTo>
                  <a:pt x="186367" y="1713040"/>
                </a:lnTo>
                <a:lnTo>
                  <a:pt x="183828" y="1709222"/>
                </a:lnTo>
                <a:lnTo>
                  <a:pt x="181925" y="1705405"/>
                </a:lnTo>
                <a:lnTo>
                  <a:pt x="180338" y="1701906"/>
                </a:lnTo>
                <a:lnTo>
                  <a:pt x="179386" y="1697770"/>
                </a:lnTo>
                <a:lnTo>
                  <a:pt x="178435" y="1693953"/>
                </a:lnTo>
                <a:lnTo>
                  <a:pt x="177800" y="1690135"/>
                </a:lnTo>
                <a:lnTo>
                  <a:pt x="177800" y="1686000"/>
                </a:lnTo>
                <a:lnTo>
                  <a:pt x="177800" y="1487494"/>
                </a:lnTo>
                <a:lnTo>
                  <a:pt x="178117" y="1479541"/>
                </a:lnTo>
                <a:lnTo>
                  <a:pt x="178435" y="1471588"/>
                </a:lnTo>
                <a:lnTo>
                  <a:pt x="179386" y="1463635"/>
                </a:lnTo>
                <a:lnTo>
                  <a:pt x="180973" y="1456000"/>
                </a:lnTo>
                <a:lnTo>
                  <a:pt x="182559" y="1448684"/>
                </a:lnTo>
                <a:lnTo>
                  <a:pt x="184463" y="1441049"/>
                </a:lnTo>
                <a:lnTo>
                  <a:pt x="187318" y="1433732"/>
                </a:lnTo>
                <a:lnTo>
                  <a:pt x="190174" y="1426734"/>
                </a:lnTo>
                <a:lnTo>
                  <a:pt x="193030" y="1419735"/>
                </a:lnTo>
                <a:lnTo>
                  <a:pt x="196520" y="1413054"/>
                </a:lnTo>
                <a:lnTo>
                  <a:pt x="200327" y="1406374"/>
                </a:lnTo>
                <a:lnTo>
                  <a:pt x="204452" y="1400012"/>
                </a:lnTo>
                <a:lnTo>
                  <a:pt x="208576" y="1393967"/>
                </a:lnTo>
                <a:lnTo>
                  <a:pt x="213336" y="1388241"/>
                </a:lnTo>
                <a:lnTo>
                  <a:pt x="218095" y="1382197"/>
                </a:lnTo>
                <a:lnTo>
                  <a:pt x="223489" y="1377107"/>
                </a:lnTo>
                <a:lnTo>
                  <a:pt x="228883" y="1371699"/>
                </a:lnTo>
                <a:lnTo>
                  <a:pt x="234594" y="1366927"/>
                </a:lnTo>
                <a:lnTo>
                  <a:pt x="240305" y="1361837"/>
                </a:lnTo>
                <a:lnTo>
                  <a:pt x="246650" y="1357702"/>
                </a:lnTo>
                <a:lnTo>
                  <a:pt x="252679" y="1353885"/>
                </a:lnTo>
                <a:lnTo>
                  <a:pt x="259659" y="1349749"/>
                </a:lnTo>
                <a:lnTo>
                  <a:pt x="266005" y="1346250"/>
                </a:lnTo>
                <a:lnTo>
                  <a:pt x="272985" y="1343387"/>
                </a:lnTo>
                <a:lnTo>
                  <a:pt x="280282" y="1340205"/>
                </a:lnTo>
                <a:lnTo>
                  <a:pt x="287263" y="1337979"/>
                </a:lnTo>
                <a:lnTo>
                  <a:pt x="294877" y="1335752"/>
                </a:lnTo>
                <a:lnTo>
                  <a:pt x="302492" y="1334161"/>
                </a:lnTo>
                <a:lnTo>
                  <a:pt x="310107" y="1332889"/>
                </a:lnTo>
                <a:lnTo>
                  <a:pt x="318039" y="1331934"/>
                </a:lnTo>
                <a:lnTo>
                  <a:pt x="325971" y="1331298"/>
                </a:lnTo>
                <a:lnTo>
                  <a:pt x="333903" y="1330980"/>
                </a:lnTo>
                <a:lnTo>
                  <a:pt x="344056" y="1330026"/>
                </a:lnTo>
                <a:lnTo>
                  <a:pt x="372929" y="1327481"/>
                </a:lnTo>
                <a:lnTo>
                  <a:pt x="415762" y="1324300"/>
                </a:lnTo>
                <a:lnTo>
                  <a:pt x="441779" y="1322709"/>
                </a:lnTo>
                <a:lnTo>
                  <a:pt x="470017" y="1320800"/>
                </a:lnTo>
                <a:close/>
                <a:moveTo>
                  <a:pt x="1004887" y="995363"/>
                </a:moveTo>
                <a:lnTo>
                  <a:pt x="1176337" y="995363"/>
                </a:lnTo>
                <a:lnTo>
                  <a:pt x="1176337" y="1265238"/>
                </a:lnTo>
                <a:lnTo>
                  <a:pt x="1004887" y="1265238"/>
                </a:lnTo>
                <a:lnTo>
                  <a:pt x="1004887" y="995363"/>
                </a:lnTo>
                <a:close/>
                <a:moveTo>
                  <a:pt x="493561" y="847408"/>
                </a:moveTo>
                <a:lnTo>
                  <a:pt x="491024" y="847726"/>
                </a:lnTo>
                <a:lnTo>
                  <a:pt x="488804" y="848043"/>
                </a:lnTo>
                <a:lnTo>
                  <a:pt x="485950" y="848996"/>
                </a:lnTo>
                <a:lnTo>
                  <a:pt x="483730" y="849948"/>
                </a:lnTo>
                <a:lnTo>
                  <a:pt x="481510" y="851218"/>
                </a:lnTo>
                <a:lnTo>
                  <a:pt x="479290" y="852806"/>
                </a:lnTo>
                <a:lnTo>
                  <a:pt x="475167" y="856933"/>
                </a:lnTo>
                <a:lnTo>
                  <a:pt x="470727" y="861061"/>
                </a:lnTo>
                <a:lnTo>
                  <a:pt x="466604" y="865823"/>
                </a:lnTo>
                <a:lnTo>
                  <a:pt x="462482" y="871221"/>
                </a:lnTo>
                <a:lnTo>
                  <a:pt x="454553" y="882651"/>
                </a:lnTo>
                <a:lnTo>
                  <a:pt x="448527" y="890906"/>
                </a:lnTo>
                <a:lnTo>
                  <a:pt x="442819" y="899478"/>
                </a:lnTo>
                <a:lnTo>
                  <a:pt x="436793" y="908368"/>
                </a:lnTo>
                <a:lnTo>
                  <a:pt x="431402" y="917893"/>
                </a:lnTo>
                <a:lnTo>
                  <a:pt x="429499" y="926783"/>
                </a:lnTo>
                <a:lnTo>
                  <a:pt x="427596" y="935673"/>
                </a:lnTo>
                <a:lnTo>
                  <a:pt x="426010" y="945198"/>
                </a:lnTo>
                <a:lnTo>
                  <a:pt x="424742" y="954406"/>
                </a:lnTo>
                <a:lnTo>
                  <a:pt x="423790" y="963931"/>
                </a:lnTo>
                <a:lnTo>
                  <a:pt x="423156" y="973773"/>
                </a:lnTo>
                <a:lnTo>
                  <a:pt x="422839" y="982981"/>
                </a:lnTo>
                <a:lnTo>
                  <a:pt x="422839" y="992823"/>
                </a:lnTo>
                <a:lnTo>
                  <a:pt x="423156" y="1007111"/>
                </a:lnTo>
                <a:lnTo>
                  <a:pt x="424107" y="1020764"/>
                </a:lnTo>
                <a:lnTo>
                  <a:pt x="426010" y="1034099"/>
                </a:lnTo>
                <a:lnTo>
                  <a:pt x="428547" y="1047434"/>
                </a:lnTo>
                <a:lnTo>
                  <a:pt x="432036" y="1060769"/>
                </a:lnTo>
                <a:lnTo>
                  <a:pt x="435525" y="1073469"/>
                </a:lnTo>
                <a:lnTo>
                  <a:pt x="439965" y="1086169"/>
                </a:lnTo>
                <a:lnTo>
                  <a:pt x="445039" y="1098551"/>
                </a:lnTo>
                <a:lnTo>
                  <a:pt x="450430" y="1110934"/>
                </a:lnTo>
                <a:lnTo>
                  <a:pt x="456456" y="1122999"/>
                </a:lnTo>
                <a:lnTo>
                  <a:pt x="462799" y="1134429"/>
                </a:lnTo>
                <a:lnTo>
                  <a:pt x="469459" y="1145541"/>
                </a:lnTo>
                <a:lnTo>
                  <a:pt x="477070" y="1156019"/>
                </a:lnTo>
                <a:lnTo>
                  <a:pt x="484364" y="1166496"/>
                </a:lnTo>
                <a:lnTo>
                  <a:pt x="492293" y="1176656"/>
                </a:lnTo>
                <a:lnTo>
                  <a:pt x="500539" y="1186181"/>
                </a:lnTo>
                <a:lnTo>
                  <a:pt x="508784" y="1195389"/>
                </a:lnTo>
                <a:lnTo>
                  <a:pt x="517347" y="1204279"/>
                </a:lnTo>
                <a:lnTo>
                  <a:pt x="526227" y="1212216"/>
                </a:lnTo>
                <a:lnTo>
                  <a:pt x="535107" y="1220154"/>
                </a:lnTo>
                <a:lnTo>
                  <a:pt x="543987" y="1227456"/>
                </a:lnTo>
                <a:lnTo>
                  <a:pt x="553184" y="1234124"/>
                </a:lnTo>
                <a:lnTo>
                  <a:pt x="562381" y="1240474"/>
                </a:lnTo>
                <a:lnTo>
                  <a:pt x="571578" y="1245871"/>
                </a:lnTo>
                <a:lnTo>
                  <a:pt x="580775" y="1250951"/>
                </a:lnTo>
                <a:lnTo>
                  <a:pt x="589655" y="1255079"/>
                </a:lnTo>
                <a:lnTo>
                  <a:pt x="598853" y="1258889"/>
                </a:lnTo>
                <a:lnTo>
                  <a:pt x="607732" y="1262381"/>
                </a:lnTo>
                <a:lnTo>
                  <a:pt x="616612" y="1264604"/>
                </a:lnTo>
                <a:lnTo>
                  <a:pt x="624858" y="1266509"/>
                </a:lnTo>
                <a:lnTo>
                  <a:pt x="633421" y="1267461"/>
                </a:lnTo>
                <a:lnTo>
                  <a:pt x="641349" y="1267779"/>
                </a:lnTo>
                <a:lnTo>
                  <a:pt x="649595" y="1267461"/>
                </a:lnTo>
                <a:lnTo>
                  <a:pt x="657524" y="1266509"/>
                </a:lnTo>
                <a:lnTo>
                  <a:pt x="666404" y="1264604"/>
                </a:lnTo>
                <a:lnTo>
                  <a:pt x="674967" y="1262381"/>
                </a:lnTo>
                <a:lnTo>
                  <a:pt x="684164" y="1258889"/>
                </a:lnTo>
                <a:lnTo>
                  <a:pt x="692726" y="1255079"/>
                </a:lnTo>
                <a:lnTo>
                  <a:pt x="701924" y="1250951"/>
                </a:lnTo>
                <a:lnTo>
                  <a:pt x="711121" y="1245871"/>
                </a:lnTo>
                <a:lnTo>
                  <a:pt x="720318" y="1240474"/>
                </a:lnTo>
                <a:lnTo>
                  <a:pt x="729515" y="1234124"/>
                </a:lnTo>
                <a:lnTo>
                  <a:pt x="738395" y="1227456"/>
                </a:lnTo>
                <a:lnTo>
                  <a:pt x="747592" y="1220154"/>
                </a:lnTo>
                <a:lnTo>
                  <a:pt x="756472" y="1212216"/>
                </a:lnTo>
                <a:lnTo>
                  <a:pt x="765352" y="1204279"/>
                </a:lnTo>
                <a:lnTo>
                  <a:pt x="773915" y="1195389"/>
                </a:lnTo>
                <a:lnTo>
                  <a:pt x="782160" y="1186181"/>
                </a:lnTo>
                <a:lnTo>
                  <a:pt x="790406" y="1176656"/>
                </a:lnTo>
                <a:lnTo>
                  <a:pt x="798652" y="1166496"/>
                </a:lnTo>
                <a:lnTo>
                  <a:pt x="805946" y="1156019"/>
                </a:lnTo>
                <a:lnTo>
                  <a:pt x="813240" y="1145541"/>
                </a:lnTo>
                <a:lnTo>
                  <a:pt x="819900" y="1134429"/>
                </a:lnTo>
                <a:lnTo>
                  <a:pt x="826243" y="1122999"/>
                </a:lnTo>
                <a:lnTo>
                  <a:pt x="831952" y="1110934"/>
                </a:lnTo>
                <a:lnTo>
                  <a:pt x="837660" y="1098551"/>
                </a:lnTo>
                <a:lnTo>
                  <a:pt x="842417" y="1086169"/>
                </a:lnTo>
                <a:lnTo>
                  <a:pt x="847174" y="1073469"/>
                </a:lnTo>
                <a:lnTo>
                  <a:pt x="850980" y="1060769"/>
                </a:lnTo>
                <a:lnTo>
                  <a:pt x="853834" y="1047434"/>
                </a:lnTo>
                <a:lnTo>
                  <a:pt x="856689" y="1034099"/>
                </a:lnTo>
                <a:lnTo>
                  <a:pt x="858592" y="1020764"/>
                </a:lnTo>
                <a:lnTo>
                  <a:pt x="859543" y="1007111"/>
                </a:lnTo>
                <a:lnTo>
                  <a:pt x="860177" y="992823"/>
                </a:lnTo>
                <a:lnTo>
                  <a:pt x="859860" y="984886"/>
                </a:lnTo>
                <a:lnTo>
                  <a:pt x="859543" y="976313"/>
                </a:lnTo>
                <a:lnTo>
                  <a:pt x="837343" y="975361"/>
                </a:lnTo>
                <a:lnTo>
                  <a:pt x="814509" y="973773"/>
                </a:lnTo>
                <a:lnTo>
                  <a:pt x="791040" y="970916"/>
                </a:lnTo>
                <a:lnTo>
                  <a:pt x="767255" y="968058"/>
                </a:lnTo>
                <a:lnTo>
                  <a:pt x="743469" y="964566"/>
                </a:lnTo>
                <a:lnTo>
                  <a:pt x="719366" y="960438"/>
                </a:lnTo>
                <a:lnTo>
                  <a:pt x="695898" y="955041"/>
                </a:lnTo>
                <a:lnTo>
                  <a:pt x="684481" y="952501"/>
                </a:lnTo>
                <a:lnTo>
                  <a:pt x="673064" y="949643"/>
                </a:lnTo>
                <a:lnTo>
                  <a:pt x="661964" y="946468"/>
                </a:lnTo>
                <a:lnTo>
                  <a:pt x="651181" y="943293"/>
                </a:lnTo>
                <a:lnTo>
                  <a:pt x="640398" y="940118"/>
                </a:lnTo>
                <a:lnTo>
                  <a:pt x="629932" y="936308"/>
                </a:lnTo>
                <a:lnTo>
                  <a:pt x="620101" y="932816"/>
                </a:lnTo>
                <a:lnTo>
                  <a:pt x="610270" y="929006"/>
                </a:lnTo>
                <a:lnTo>
                  <a:pt x="601073" y="924878"/>
                </a:lnTo>
                <a:lnTo>
                  <a:pt x="592510" y="921068"/>
                </a:lnTo>
                <a:lnTo>
                  <a:pt x="583947" y="916941"/>
                </a:lnTo>
                <a:lnTo>
                  <a:pt x="576018" y="912178"/>
                </a:lnTo>
                <a:lnTo>
                  <a:pt x="568724" y="907733"/>
                </a:lnTo>
                <a:lnTo>
                  <a:pt x="561747" y="903288"/>
                </a:lnTo>
                <a:lnTo>
                  <a:pt x="555404" y="898208"/>
                </a:lnTo>
                <a:lnTo>
                  <a:pt x="550013" y="893128"/>
                </a:lnTo>
                <a:lnTo>
                  <a:pt x="544938" y="887731"/>
                </a:lnTo>
                <a:lnTo>
                  <a:pt x="540498" y="882651"/>
                </a:lnTo>
                <a:lnTo>
                  <a:pt x="536376" y="876936"/>
                </a:lnTo>
                <a:lnTo>
                  <a:pt x="532253" y="872173"/>
                </a:lnTo>
                <a:lnTo>
                  <a:pt x="528447" y="867728"/>
                </a:lnTo>
                <a:lnTo>
                  <a:pt x="524641" y="863601"/>
                </a:lnTo>
                <a:lnTo>
                  <a:pt x="520836" y="860426"/>
                </a:lnTo>
                <a:lnTo>
                  <a:pt x="517347" y="857251"/>
                </a:lnTo>
                <a:lnTo>
                  <a:pt x="514176" y="854393"/>
                </a:lnTo>
                <a:lnTo>
                  <a:pt x="511004" y="852488"/>
                </a:lnTo>
                <a:lnTo>
                  <a:pt x="507833" y="850583"/>
                </a:lnTo>
                <a:lnTo>
                  <a:pt x="504661" y="849313"/>
                </a:lnTo>
                <a:lnTo>
                  <a:pt x="501807" y="848361"/>
                </a:lnTo>
                <a:lnTo>
                  <a:pt x="499270" y="847726"/>
                </a:lnTo>
                <a:lnTo>
                  <a:pt x="496099" y="847408"/>
                </a:lnTo>
                <a:lnTo>
                  <a:pt x="493561" y="847408"/>
                </a:lnTo>
                <a:close/>
                <a:moveTo>
                  <a:pt x="1304925" y="828675"/>
                </a:moveTo>
                <a:lnTo>
                  <a:pt x="1476375" y="828675"/>
                </a:lnTo>
                <a:lnTo>
                  <a:pt x="1476375" y="1252538"/>
                </a:lnTo>
                <a:lnTo>
                  <a:pt x="1304925" y="1252538"/>
                </a:lnTo>
                <a:lnTo>
                  <a:pt x="1304925" y="828675"/>
                </a:lnTo>
                <a:close/>
                <a:moveTo>
                  <a:pt x="634055" y="655638"/>
                </a:moveTo>
                <a:lnTo>
                  <a:pt x="641349" y="655638"/>
                </a:lnTo>
                <a:lnTo>
                  <a:pt x="648644" y="655638"/>
                </a:lnTo>
                <a:lnTo>
                  <a:pt x="655938" y="655956"/>
                </a:lnTo>
                <a:lnTo>
                  <a:pt x="662915" y="656591"/>
                </a:lnTo>
                <a:lnTo>
                  <a:pt x="669892" y="657226"/>
                </a:lnTo>
                <a:lnTo>
                  <a:pt x="677187" y="658178"/>
                </a:lnTo>
                <a:lnTo>
                  <a:pt x="684164" y="659766"/>
                </a:lnTo>
                <a:lnTo>
                  <a:pt x="691141" y="661036"/>
                </a:lnTo>
                <a:lnTo>
                  <a:pt x="698118" y="662623"/>
                </a:lnTo>
                <a:lnTo>
                  <a:pt x="704778" y="664211"/>
                </a:lnTo>
                <a:lnTo>
                  <a:pt x="711438" y="666433"/>
                </a:lnTo>
                <a:lnTo>
                  <a:pt x="718415" y="668338"/>
                </a:lnTo>
                <a:lnTo>
                  <a:pt x="724758" y="670878"/>
                </a:lnTo>
                <a:lnTo>
                  <a:pt x="731418" y="673418"/>
                </a:lnTo>
                <a:lnTo>
                  <a:pt x="737761" y="676276"/>
                </a:lnTo>
                <a:lnTo>
                  <a:pt x="744421" y="679133"/>
                </a:lnTo>
                <a:lnTo>
                  <a:pt x="750446" y="682308"/>
                </a:lnTo>
                <a:lnTo>
                  <a:pt x="763132" y="688976"/>
                </a:lnTo>
                <a:lnTo>
                  <a:pt x="775500" y="696596"/>
                </a:lnTo>
                <a:lnTo>
                  <a:pt x="787235" y="704533"/>
                </a:lnTo>
                <a:lnTo>
                  <a:pt x="798652" y="713423"/>
                </a:lnTo>
                <a:lnTo>
                  <a:pt x="809435" y="722631"/>
                </a:lnTo>
                <a:lnTo>
                  <a:pt x="819900" y="732791"/>
                </a:lnTo>
                <a:lnTo>
                  <a:pt x="830049" y="743586"/>
                </a:lnTo>
                <a:lnTo>
                  <a:pt x="839880" y="754698"/>
                </a:lnTo>
                <a:lnTo>
                  <a:pt x="849394" y="766446"/>
                </a:lnTo>
                <a:lnTo>
                  <a:pt x="858274" y="778511"/>
                </a:lnTo>
                <a:lnTo>
                  <a:pt x="866520" y="791211"/>
                </a:lnTo>
                <a:lnTo>
                  <a:pt x="874449" y="804546"/>
                </a:lnTo>
                <a:lnTo>
                  <a:pt x="881743" y="818198"/>
                </a:lnTo>
                <a:lnTo>
                  <a:pt x="888403" y="832168"/>
                </a:lnTo>
                <a:lnTo>
                  <a:pt x="894746" y="847091"/>
                </a:lnTo>
                <a:lnTo>
                  <a:pt x="900137" y="861696"/>
                </a:lnTo>
                <a:lnTo>
                  <a:pt x="905529" y="876936"/>
                </a:lnTo>
                <a:lnTo>
                  <a:pt x="909651" y="892811"/>
                </a:lnTo>
                <a:lnTo>
                  <a:pt x="913457" y="908686"/>
                </a:lnTo>
                <a:lnTo>
                  <a:pt x="916946" y="924878"/>
                </a:lnTo>
                <a:lnTo>
                  <a:pt x="919166" y="941706"/>
                </a:lnTo>
                <a:lnTo>
                  <a:pt x="921068" y="958533"/>
                </a:lnTo>
                <a:lnTo>
                  <a:pt x="922020" y="975678"/>
                </a:lnTo>
                <a:lnTo>
                  <a:pt x="922337" y="992823"/>
                </a:lnTo>
                <a:lnTo>
                  <a:pt x="922337" y="1002031"/>
                </a:lnTo>
                <a:lnTo>
                  <a:pt x="922020" y="1010921"/>
                </a:lnTo>
                <a:lnTo>
                  <a:pt x="921386" y="1019811"/>
                </a:lnTo>
                <a:lnTo>
                  <a:pt x="920434" y="1028384"/>
                </a:lnTo>
                <a:lnTo>
                  <a:pt x="919483" y="1037274"/>
                </a:lnTo>
                <a:lnTo>
                  <a:pt x="918214" y="1045846"/>
                </a:lnTo>
                <a:lnTo>
                  <a:pt x="916628" y="1054419"/>
                </a:lnTo>
                <a:lnTo>
                  <a:pt x="915043" y="1062674"/>
                </a:lnTo>
                <a:lnTo>
                  <a:pt x="912823" y="1070929"/>
                </a:lnTo>
                <a:lnTo>
                  <a:pt x="910603" y="1079501"/>
                </a:lnTo>
                <a:lnTo>
                  <a:pt x="908383" y="1087756"/>
                </a:lnTo>
                <a:lnTo>
                  <a:pt x="906163" y="1095694"/>
                </a:lnTo>
                <a:lnTo>
                  <a:pt x="903309" y="1103631"/>
                </a:lnTo>
                <a:lnTo>
                  <a:pt x="900137" y="1111569"/>
                </a:lnTo>
                <a:lnTo>
                  <a:pt x="897283" y="1119189"/>
                </a:lnTo>
                <a:lnTo>
                  <a:pt x="894111" y="1126809"/>
                </a:lnTo>
                <a:lnTo>
                  <a:pt x="887134" y="1141731"/>
                </a:lnTo>
                <a:lnTo>
                  <a:pt x="879523" y="1156336"/>
                </a:lnTo>
                <a:lnTo>
                  <a:pt x="871277" y="1170624"/>
                </a:lnTo>
                <a:lnTo>
                  <a:pt x="862714" y="1184276"/>
                </a:lnTo>
                <a:lnTo>
                  <a:pt x="853517" y="1197611"/>
                </a:lnTo>
                <a:lnTo>
                  <a:pt x="843686" y="1209994"/>
                </a:lnTo>
                <a:lnTo>
                  <a:pt x="833854" y="1222376"/>
                </a:lnTo>
                <a:lnTo>
                  <a:pt x="823389" y="1233806"/>
                </a:lnTo>
                <a:lnTo>
                  <a:pt x="812606" y="1244919"/>
                </a:lnTo>
                <a:lnTo>
                  <a:pt x="801823" y="1255396"/>
                </a:lnTo>
                <a:lnTo>
                  <a:pt x="790406" y="1265239"/>
                </a:lnTo>
                <a:lnTo>
                  <a:pt x="778989" y="1274446"/>
                </a:lnTo>
                <a:lnTo>
                  <a:pt x="767255" y="1282701"/>
                </a:lnTo>
                <a:lnTo>
                  <a:pt x="755521" y="1290956"/>
                </a:lnTo>
                <a:lnTo>
                  <a:pt x="743786" y="1298259"/>
                </a:lnTo>
                <a:lnTo>
                  <a:pt x="732052" y="1304609"/>
                </a:lnTo>
                <a:lnTo>
                  <a:pt x="720318" y="1310641"/>
                </a:lnTo>
                <a:lnTo>
                  <a:pt x="708584" y="1315721"/>
                </a:lnTo>
                <a:lnTo>
                  <a:pt x="696849" y="1320166"/>
                </a:lnTo>
                <a:lnTo>
                  <a:pt x="685432" y="1323659"/>
                </a:lnTo>
                <a:lnTo>
                  <a:pt x="674015" y="1326516"/>
                </a:lnTo>
                <a:lnTo>
                  <a:pt x="662915" y="1328421"/>
                </a:lnTo>
                <a:lnTo>
                  <a:pt x="657207" y="1329374"/>
                </a:lnTo>
                <a:lnTo>
                  <a:pt x="652132" y="1329691"/>
                </a:lnTo>
                <a:lnTo>
                  <a:pt x="646424" y="1330009"/>
                </a:lnTo>
                <a:lnTo>
                  <a:pt x="641349" y="1330326"/>
                </a:lnTo>
                <a:lnTo>
                  <a:pt x="635958" y="1330009"/>
                </a:lnTo>
                <a:lnTo>
                  <a:pt x="630884" y="1329691"/>
                </a:lnTo>
                <a:lnTo>
                  <a:pt x="625492" y="1329374"/>
                </a:lnTo>
                <a:lnTo>
                  <a:pt x="620101" y="1328421"/>
                </a:lnTo>
                <a:lnTo>
                  <a:pt x="609001" y="1326516"/>
                </a:lnTo>
                <a:lnTo>
                  <a:pt x="597584" y="1323659"/>
                </a:lnTo>
                <a:lnTo>
                  <a:pt x="585850" y="1320166"/>
                </a:lnTo>
                <a:lnTo>
                  <a:pt x="574433" y="1315721"/>
                </a:lnTo>
                <a:lnTo>
                  <a:pt x="562698" y="1310641"/>
                </a:lnTo>
                <a:lnTo>
                  <a:pt x="550647" y="1304609"/>
                </a:lnTo>
                <a:lnTo>
                  <a:pt x="538913" y="1298259"/>
                </a:lnTo>
                <a:lnTo>
                  <a:pt x="527179" y="1290956"/>
                </a:lnTo>
                <a:lnTo>
                  <a:pt x="515444" y="1282701"/>
                </a:lnTo>
                <a:lnTo>
                  <a:pt x="503710" y="1274446"/>
                </a:lnTo>
                <a:lnTo>
                  <a:pt x="492293" y="1265239"/>
                </a:lnTo>
                <a:lnTo>
                  <a:pt x="481193" y="1255396"/>
                </a:lnTo>
                <a:lnTo>
                  <a:pt x="470093" y="1244919"/>
                </a:lnTo>
                <a:lnTo>
                  <a:pt x="459310" y="1233806"/>
                </a:lnTo>
                <a:lnTo>
                  <a:pt x="448845" y="1222376"/>
                </a:lnTo>
                <a:lnTo>
                  <a:pt x="438696" y="1209994"/>
                </a:lnTo>
                <a:lnTo>
                  <a:pt x="429499" y="1197611"/>
                </a:lnTo>
                <a:lnTo>
                  <a:pt x="419985" y="1184276"/>
                </a:lnTo>
                <a:lnTo>
                  <a:pt x="411422" y="1170624"/>
                </a:lnTo>
                <a:lnTo>
                  <a:pt x="403176" y="1156336"/>
                </a:lnTo>
                <a:lnTo>
                  <a:pt x="395565" y="1141731"/>
                </a:lnTo>
                <a:lnTo>
                  <a:pt x="388588" y="1126809"/>
                </a:lnTo>
                <a:lnTo>
                  <a:pt x="385416" y="1119189"/>
                </a:lnTo>
                <a:lnTo>
                  <a:pt x="382245" y="1111569"/>
                </a:lnTo>
                <a:lnTo>
                  <a:pt x="379390" y="1103631"/>
                </a:lnTo>
                <a:lnTo>
                  <a:pt x="376853" y="1095694"/>
                </a:lnTo>
                <a:lnTo>
                  <a:pt x="374316" y="1087756"/>
                </a:lnTo>
                <a:lnTo>
                  <a:pt x="372096" y="1079501"/>
                </a:lnTo>
                <a:lnTo>
                  <a:pt x="369559" y="1070929"/>
                </a:lnTo>
                <a:lnTo>
                  <a:pt x="367656" y="1062674"/>
                </a:lnTo>
                <a:lnTo>
                  <a:pt x="366071" y="1054419"/>
                </a:lnTo>
                <a:lnTo>
                  <a:pt x="364485" y="1045846"/>
                </a:lnTo>
                <a:lnTo>
                  <a:pt x="363216" y="1037274"/>
                </a:lnTo>
                <a:lnTo>
                  <a:pt x="362265" y="1028384"/>
                </a:lnTo>
                <a:lnTo>
                  <a:pt x="361313" y="1019811"/>
                </a:lnTo>
                <a:lnTo>
                  <a:pt x="360996" y="1010921"/>
                </a:lnTo>
                <a:lnTo>
                  <a:pt x="360362" y="1002031"/>
                </a:lnTo>
                <a:lnTo>
                  <a:pt x="360362" y="992823"/>
                </a:lnTo>
                <a:lnTo>
                  <a:pt x="360679" y="975678"/>
                </a:lnTo>
                <a:lnTo>
                  <a:pt x="361948" y="958533"/>
                </a:lnTo>
                <a:lnTo>
                  <a:pt x="363533" y="941706"/>
                </a:lnTo>
                <a:lnTo>
                  <a:pt x="366071" y="924878"/>
                </a:lnTo>
                <a:lnTo>
                  <a:pt x="368925" y="908686"/>
                </a:lnTo>
                <a:lnTo>
                  <a:pt x="373048" y="892811"/>
                </a:lnTo>
                <a:lnTo>
                  <a:pt x="377171" y="876936"/>
                </a:lnTo>
                <a:lnTo>
                  <a:pt x="382245" y="861696"/>
                </a:lnTo>
                <a:lnTo>
                  <a:pt x="387953" y="847091"/>
                </a:lnTo>
                <a:lnTo>
                  <a:pt x="393979" y="832168"/>
                </a:lnTo>
                <a:lnTo>
                  <a:pt x="400956" y="818198"/>
                </a:lnTo>
                <a:lnTo>
                  <a:pt x="408568" y="804546"/>
                </a:lnTo>
                <a:lnTo>
                  <a:pt x="416179" y="791211"/>
                </a:lnTo>
                <a:lnTo>
                  <a:pt x="424425" y="778511"/>
                </a:lnTo>
                <a:lnTo>
                  <a:pt x="433305" y="766446"/>
                </a:lnTo>
                <a:lnTo>
                  <a:pt x="442819" y="754698"/>
                </a:lnTo>
                <a:lnTo>
                  <a:pt x="452650" y="743586"/>
                </a:lnTo>
                <a:lnTo>
                  <a:pt x="462482" y="732791"/>
                </a:lnTo>
                <a:lnTo>
                  <a:pt x="473264" y="722631"/>
                </a:lnTo>
                <a:lnTo>
                  <a:pt x="484047" y="713423"/>
                </a:lnTo>
                <a:lnTo>
                  <a:pt x="495464" y="704533"/>
                </a:lnTo>
                <a:lnTo>
                  <a:pt x="507516" y="696596"/>
                </a:lnTo>
                <a:lnTo>
                  <a:pt x="519567" y="688976"/>
                </a:lnTo>
                <a:lnTo>
                  <a:pt x="531936" y="682308"/>
                </a:lnTo>
                <a:lnTo>
                  <a:pt x="538278" y="679133"/>
                </a:lnTo>
                <a:lnTo>
                  <a:pt x="544938" y="676276"/>
                </a:lnTo>
                <a:lnTo>
                  <a:pt x="551281" y="673418"/>
                </a:lnTo>
                <a:lnTo>
                  <a:pt x="557941" y="670878"/>
                </a:lnTo>
                <a:lnTo>
                  <a:pt x="564284" y="668338"/>
                </a:lnTo>
                <a:lnTo>
                  <a:pt x="571261" y="666433"/>
                </a:lnTo>
                <a:lnTo>
                  <a:pt x="577921" y="664211"/>
                </a:lnTo>
                <a:lnTo>
                  <a:pt x="584898" y="662623"/>
                </a:lnTo>
                <a:lnTo>
                  <a:pt x="591875" y="661036"/>
                </a:lnTo>
                <a:lnTo>
                  <a:pt x="598535" y="659766"/>
                </a:lnTo>
                <a:lnTo>
                  <a:pt x="605830" y="658178"/>
                </a:lnTo>
                <a:lnTo>
                  <a:pt x="612490" y="657226"/>
                </a:lnTo>
                <a:lnTo>
                  <a:pt x="619784" y="656591"/>
                </a:lnTo>
                <a:lnTo>
                  <a:pt x="627078" y="655956"/>
                </a:lnTo>
                <a:lnTo>
                  <a:pt x="634055" y="655638"/>
                </a:lnTo>
                <a:close/>
                <a:moveTo>
                  <a:pt x="1604962" y="463550"/>
                </a:moveTo>
                <a:lnTo>
                  <a:pt x="1776412" y="463550"/>
                </a:lnTo>
                <a:lnTo>
                  <a:pt x="1776412" y="1252538"/>
                </a:lnTo>
                <a:lnTo>
                  <a:pt x="1604962" y="1252538"/>
                </a:lnTo>
                <a:lnTo>
                  <a:pt x="1604962" y="463550"/>
                </a:lnTo>
                <a:close/>
                <a:moveTo>
                  <a:pt x="0" y="0"/>
                </a:moveTo>
                <a:lnTo>
                  <a:pt x="2125663" y="0"/>
                </a:lnTo>
                <a:lnTo>
                  <a:pt x="2125663" y="171553"/>
                </a:lnTo>
                <a:lnTo>
                  <a:pt x="2039621" y="171553"/>
                </a:lnTo>
                <a:lnTo>
                  <a:pt x="2039621" y="1577975"/>
                </a:lnTo>
                <a:lnTo>
                  <a:pt x="1252220" y="1577975"/>
                </a:lnTo>
                <a:lnTo>
                  <a:pt x="1252220" y="1449310"/>
                </a:lnTo>
                <a:lnTo>
                  <a:pt x="1911033" y="1449310"/>
                </a:lnTo>
                <a:lnTo>
                  <a:pt x="1911033" y="171553"/>
                </a:lnTo>
                <a:lnTo>
                  <a:pt x="195263" y="171553"/>
                </a:lnTo>
                <a:lnTo>
                  <a:pt x="195263" y="1249164"/>
                </a:lnTo>
                <a:lnTo>
                  <a:pt x="66675" y="1249164"/>
                </a:lnTo>
                <a:lnTo>
                  <a:pt x="66675" y="171553"/>
                </a:lnTo>
                <a:lnTo>
                  <a:pt x="0" y="171553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  <p:sp>
        <p:nvSpPr>
          <p:cNvPr id="49" name="矩形 48"/>
          <p:cNvSpPr/>
          <p:nvPr/>
        </p:nvSpPr>
        <p:spPr>
          <a:xfrm flipV="1">
            <a:off x="913011" y="858085"/>
            <a:ext cx="11282162" cy="457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32" name="图片 31" descr="7072Gi正面.bmp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811519" y="118386"/>
            <a:ext cx="976294" cy="700835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1577"/>
          <a:stretch>
            <a:fillRect/>
          </a:stretch>
        </p:blipFill>
        <p:spPr>
          <a:xfrm>
            <a:off x="9193499" y="44624"/>
            <a:ext cx="1494427" cy="549748"/>
          </a:xfrm>
          <a:prstGeom prst="rect">
            <a:avLst/>
          </a:prstGeom>
        </p:spPr>
      </p:pic>
      <p:sp>
        <p:nvSpPr>
          <p:cNvPr id="34" name="文本框 33"/>
          <p:cNvSpPr txBox="1"/>
          <p:nvPr/>
        </p:nvSpPr>
        <p:spPr>
          <a:xfrm>
            <a:off x="9118266" y="589524"/>
            <a:ext cx="1685077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1300" dirty="0"/>
              <a:t>嵌入式一体化触摸屏</a:t>
            </a:r>
          </a:p>
        </p:txBody>
      </p:sp>
      <p:sp>
        <p:nvSpPr>
          <p:cNvPr id="35" name="矩形 34"/>
          <p:cNvSpPr/>
          <p:nvPr/>
        </p:nvSpPr>
        <p:spPr>
          <a:xfrm>
            <a:off x="10811519" y="109870"/>
            <a:ext cx="976294" cy="695338"/>
          </a:xfrm>
          <a:prstGeom prst="rect">
            <a:avLst/>
          </a:prstGeom>
          <a:noFill/>
          <a:ln w="12700">
            <a:solidFill>
              <a:srgbClr val="2F5EB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grpSp>
        <p:nvGrpSpPr>
          <p:cNvPr id="37" name="组合 36"/>
          <p:cNvGrpSpPr/>
          <p:nvPr/>
        </p:nvGrpSpPr>
        <p:grpSpPr>
          <a:xfrm>
            <a:off x="841003" y="971301"/>
            <a:ext cx="3528392" cy="657499"/>
            <a:chOff x="913011" y="1556792"/>
            <a:chExt cx="3528392" cy="657499"/>
          </a:xfrm>
        </p:grpSpPr>
        <p:sp>
          <p:nvSpPr>
            <p:cNvPr id="44" name="TextBox 7"/>
            <p:cNvSpPr>
              <a:spLocks noChangeArrowheads="1"/>
            </p:cNvSpPr>
            <p:nvPr/>
          </p:nvSpPr>
          <p:spPr bwMode="auto">
            <a:xfrm>
              <a:off x="1777107" y="1731653"/>
              <a:ext cx="2578146" cy="27699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r>
                <a:rPr lang="zh-CN" altLang="en-US" b="1" dirty="0" smtClean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功能实现</a:t>
              </a:r>
              <a:endParaRPr lang="zh-CN" altLang="zh-CN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5" name="圆角矩形 44"/>
            <p:cNvSpPr/>
            <p:nvPr/>
          </p:nvSpPr>
          <p:spPr>
            <a:xfrm>
              <a:off x="1215185" y="1652019"/>
              <a:ext cx="3226218" cy="467045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rgbClr val="2F5EB0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srgbClr val="2F5EB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46" name="组合 45"/>
            <p:cNvGrpSpPr/>
            <p:nvPr/>
          </p:nvGrpSpPr>
          <p:grpSpPr>
            <a:xfrm>
              <a:off x="913011" y="1556792"/>
              <a:ext cx="657499" cy="657499"/>
              <a:chOff x="6961683" y="1619373"/>
              <a:chExt cx="657499" cy="657499"/>
            </a:xfrm>
          </p:grpSpPr>
          <p:sp>
            <p:nvSpPr>
              <p:cNvPr id="47" name="椭圆 46"/>
              <p:cNvSpPr/>
              <p:nvPr/>
            </p:nvSpPr>
            <p:spPr>
              <a:xfrm>
                <a:off x="6961683" y="1619373"/>
                <a:ext cx="657499" cy="657499"/>
              </a:xfrm>
              <a:prstGeom prst="ellipse">
                <a:avLst/>
              </a:prstGeom>
              <a:solidFill>
                <a:srgbClr val="2F5EB0"/>
              </a:solidFill>
              <a:ln w="28575"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>
                  <a:solidFill>
                    <a:srgbClr val="2F5EB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grpSp>
            <p:nvGrpSpPr>
              <p:cNvPr id="48" name="组合 47"/>
              <p:cNvGrpSpPr/>
              <p:nvPr/>
            </p:nvGrpSpPr>
            <p:grpSpPr>
              <a:xfrm>
                <a:off x="7144192" y="1817619"/>
                <a:ext cx="357058" cy="261006"/>
                <a:chOff x="7599343" y="3871727"/>
                <a:chExt cx="790674" cy="577975"/>
              </a:xfrm>
              <a:solidFill>
                <a:schemeClr val="bg1"/>
              </a:solidFill>
              <a:effectLst/>
            </p:grpSpPr>
            <p:sp>
              <p:nvSpPr>
                <p:cNvPr id="50" name="任意多边形 85"/>
                <p:cNvSpPr>
                  <a:spLocks noChangeArrowheads="1"/>
                </p:cNvSpPr>
                <p:nvPr/>
              </p:nvSpPr>
              <p:spPr bwMode="auto">
                <a:xfrm>
                  <a:off x="7622726" y="3973484"/>
                  <a:ext cx="628785" cy="476218"/>
                </a:xfrm>
                <a:custGeom>
                  <a:avLst/>
                  <a:gdLst>
                    <a:gd name="T0" fmla="*/ 96105 w 628567"/>
                    <a:gd name="T1" fmla="*/ 192304 h 476598"/>
                    <a:gd name="T2" fmla="*/ 96105 w 628567"/>
                    <a:gd name="T3" fmla="*/ 476598 h 476598"/>
                    <a:gd name="T4" fmla="*/ 0 w 628567"/>
                    <a:gd name="T5" fmla="*/ 476598 h 476598"/>
                    <a:gd name="T6" fmla="*/ 0 w 628567"/>
                    <a:gd name="T7" fmla="*/ 267440 h 476598"/>
                    <a:gd name="T8" fmla="*/ 451079 w 628567"/>
                    <a:gd name="T9" fmla="*/ 149738 h 476598"/>
                    <a:gd name="T10" fmla="*/ 451079 w 628567"/>
                    <a:gd name="T11" fmla="*/ 476598 h 476598"/>
                    <a:gd name="T12" fmla="*/ 354974 w 628567"/>
                    <a:gd name="T13" fmla="*/ 476598 h 476598"/>
                    <a:gd name="T14" fmla="*/ 354974 w 628567"/>
                    <a:gd name="T15" fmla="*/ 196833 h 476598"/>
                    <a:gd name="T16" fmla="*/ 357633 w 628567"/>
                    <a:gd name="T17" fmla="*/ 200277 h 476598"/>
                    <a:gd name="T18" fmla="*/ 359009 w 628567"/>
                    <a:gd name="T19" fmla="*/ 199214 h 476598"/>
                    <a:gd name="T20" fmla="*/ 372907 w 628567"/>
                    <a:gd name="T21" fmla="*/ 215687 h 476598"/>
                    <a:gd name="T22" fmla="*/ 255352 w 628567"/>
                    <a:gd name="T23" fmla="*/ 67803 h 476598"/>
                    <a:gd name="T24" fmla="*/ 273592 w 628567"/>
                    <a:gd name="T25" fmla="*/ 91427 h 476598"/>
                    <a:gd name="T26" fmla="*/ 273592 w 628567"/>
                    <a:gd name="T27" fmla="*/ 476598 h 476598"/>
                    <a:gd name="T28" fmla="*/ 177487 w 628567"/>
                    <a:gd name="T29" fmla="*/ 476598 h 476598"/>
                    <a:gd name="T30" fmla="*/ 177487 w 628567"/>
                    <a:gd name="T31" fmla="*/ 128679 h 476598"/>
                    <a:gd name="T32" fmla="*/ 628567 w 628567"/>
                    <a:gd name="T33" fmla="*/ 0 h 476598"/>
                    <a:gd name="T34" fmla="*/ 628567 w 628567"/>
                    <a:gd name="T35" fmla="*/ 476598 h 476598"/>
                    <a:gd name="T36" fmla="*/ 532462 w 628567"/>
                    <a:gd name="T37" fmla="*/ 476598 h 476598"/>
                    <a:gd name="T38" fmla="*/ 532462 w 628567"/>
                    <a:gd name="T39" fmla="*/ 81079 h 476598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w 628567"/>
                    <a:gd name="T61" fmla="*/ 0 h 476598"/>
                    <a:gd name="T62" fmla="*/ 628567 w 628567"/>
                    <a:gd name="T63" fmla="*/ 476598 h 476598"/>
                  </a:gdLst>
                  <a:ahLst/>
                  <a:cxnLst>
                    <a:cxn ang="T40">
                      <a:pos x="T0" y="T1"/>
                    </a:cxn>
                    <a:cxn ang="T41">
                      <a:pos x="T2" y="T3"/>
                    </a:cxn>
                    <a:cxn ang="T42">
                      <a:pos x="T4" y="T5"/>
                    </a:cxn>
                    <a:cxn ang="T43">
                      <a:pos x="T6" y="T7"/>
                    </a:cxn>
                    <a:cxn ang="T44">
                      <a:pos x="T8" y="T9"/>
                    </a:cxn>
                    <a:cxn ang="T45">
                      <a:pos x="T10" y="T11"/>
                    </a:cxn>
                    <a:cxn ang="T46">
                      <a:pos x="T12" y="T13"/>
                    </a:cxn>
                    <a:cxn ang="T47">
                      <a:pos x="T14" y="T15"/>
                    </a:cxn>
                    <a:cxn ang="T48">
                      <a:pos x="T16" y="T17"/>
                    </a:cxn>
                    <a:cxn ang="T49">
                      <a:pos x="T18" y="T19"/>
                    </a:cxn>
                    <a:cxn ang="T50">
                      <a:pos x="T20" y="T21"/>
                    </a:cxn>
                    <a:cxn ang="T51">
                      <a:pos x="T22" y="T23"/>
                    </a:cxn>
                    <a:cxn ang="T52">
                      <a:pos x="T24" y="T25"/>
                    </a:cxn>
                    <a:cxn ang="T53">
                      <a:pos x="T26" y="T27"/>
                    </a:cxn>
                    <a:cxn ang="T54">
                      <a:pos x="T28" y="T29"/>
                    </a:cxn>
                    <a:cxn ang="T55">
                      <a:pos x="T30" y="T31"/>
                    </a:cxn>
                    <a:cxn ang="T56">
                      <a:pos x="T32" y="T33"/>
                    </a:cxn>
                    <a:cxn ang="T57">
                      <a:pos x="T34" y="T35"/>
                    </a:cxn>
                    <a:cxn ang="T58">
                      <a:pos x="T36" y="T37"/>
                    </a:cxn>
                    <a:cxn ang="T59">
                      <a:pos x="T38" y="T39"/>
                    </a:cxn>
                  </a:cxnLst>
                  <a:rect l="T60" t="T61" r="T62" b="T63"/>
                  <a:pathLst>
                    <a:path w="628567" h="476598">
                      <a:moveTo>
                        <a:pt x="96105" y="192304"/>
                      </a:moveTo>
                      <a:lnTo>
                        <a:pt x="96105" y="476598"/>
                      </a:lnTo>
                      <a:lnTo>
                        <a:pt x="0" y="476598"/>
                      </a:lnTo>
                      <a:lnTo>
                        <a:pt x="0" y="267440"/>
                      </a:lnTo>
                      <a:close/>
                      <a:moveTo>
                        <a:pt x="451079" y="149738"/>
                      </a:moveTo>
                      <a:lnTo>
                        <a:pt x="451079" y="476598"/>
                      </a:lnTo>
                      <a:lnTo>
                        <a:pt x="354974" y="476598"/>
                      </a:lnTo>
                      <a:lnTo>
                        <a:pt x="354974" y="196833"/>
                      </a:lnTo>
                      <a:lnTo>
                        <a:pt x="357633" y="200277"/>
                      </a:lnTo>
                      <a:lnTo>
                        <a:pt x="359009" y="199214"/>
                      </a:lnTo>
                      <a:lnTo>
                        <a:pt x="372907" y="215687"/>
                      </a:lnTo>
                      <a:close/>
                      <a:moveTo>
                        <a:pt x="255352" y="67803"/>
                      </a:moveTo>
                      <a:lnTo>
                        <a:pt x="273592" y="91427"/>
                      </a:lnTo>
                      <a:lnTo>
                        <a:pt x="273592" y="476598"/>
                      </a:lnTo>
                      <a:lnTo>
                        <a:pt x="177487" y="476598"/>
                      </a:lnTo>
                      <a:lnTo>
                        <a:pt x="177487" y="128679"/>
                      </a:lnTo>
                      <a:close/>
                      <a:moveTo>
                        <a:pt x="628567" y="0"/>
                      </a:moveTo>
                      <a:lnTo>
                        <a:pt x="628567" y="476598"/>
                      </a:lnTo>
                      <a:lnTo>
                        <a:pt x="532462" y="476598"/>
                      </a:lnTo>
                      <a:lnTo>
                        <a:pt x="532462" y="8107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extLst>
                  <a:ext uri="{91240B29-F687-4F45-9708-019B960494DF}">
                    <a14:hiddenLine xmlns:a14="http://schemas.microsoft.com/office/drawing/2010/main" w="25400">
                      <a:solidFill>
                        <a:srgbClr val="000000"/>
                      </a:solidFill>
                      <a:bevel/>
                    </a14:hiddenLine>
                  </a:ext>
                </a:extLst>
              </p:spPr>
              <p:txBody>
                <a:bodyPr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/>
                  <a:endParaRPr lang="zh-CN" altLang="zh-CN" b="1">
                    <a:solidFill>
                      <a:srgbClr val="2F5EB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51" name="任意多边形 86"/>
                <p:cNvSpPr>
                  <a:spLocks noChangeArrowheads="1"/>
                </p:cNvSpPr>
                <p:nvPr/>
              </p:nvSpPr>
              <p:spPr bwMode="auto">
                <a:xfrm rot="13790841">
                  <a:off x="7831852" y="3639218"/>
                  <a:ext cx="325655" cy="790674"/>
                </a:xfrm>
                <a:custGeom>
                  <a:avLst/>
                  <a:gdLst>
                    <a:gd name="T0" fmla="*/ 97660 w 325915"/>
                    <a:gd name="T1" fmla="*/ 790400 h 790400"/>
                    <a:gd name="T2" fmla="*/ 0 w 325915"/>
                    <a:gd name="T3" fmla="*/ 664808 h 790400"/>
                    <a:gd name="T4" fmla="*/ 70970 w 325915"/>
                    <a:gd name="T5" fmla="*/ 664808 h 790400"/>
                    <a:gd name="T6" fmla="*/ 70970 w 325915"/>
                    <a:gd name="T7" fmla="*/ 320500 h 790400"/>
                    <a:gd name="T8" fmla="*/ 92523 w 325915"/>
                    <a:gd name="T9" fmla="*/ 320500 h 790400"/>
                    <a:gd name="T10" fmla="*/ 92598 w 325915"/>
                    <a:gd name="T11" fmla="*/ 318763 h 790400"/>
                    <a:gd name="T12" fmla="*/ 259805 w 325915"/>
                    <a:gd name="T13" fmla="*/ 326009 h 790400"/>
                    <a:gd name="T14" fmla="*/ 271953 w 325915"/>
                    <a:gd name="T15" fmla="*/ 0 h 790400"/>
                    <a:gd name="T16" fmla="*/ 325915 w 325915"/>
                    <a:gd name="T17" fmla="*/ 2011 h 790400"/>
                    <a:gd name="T18" fmla="*/ 311729 w 325915"/>
                    <a:gd name="T19" fmla="*/ 382747 h 790400"/>
                    <a:gd name="T20" fmla="*/ 257766 w 325915"/>
                    <a:gd name="T21" fmla="*/ 380736 h 790400"/>
                    <a:gd name="T22" fmla="*/ 257794 w 325915"/>
                    <a:gd name="T23" fmla="*/ 379973 h 790400"/>
                    <a:gd name="T24" fmla="*/ 124349 w 325915"/>
                    <a:gd name="T25" fmla="*/ 374190 h 790400"/>
                    <a:gd name="T26" fmla="*/ 124349 w 325915"/>
                    <a:gd name="T27" fmla="*/ 664808 h 790400"/>
                    <a:gd name="T28" fmla="*/ 195319 w 325915"/>
                    <a:gd name="T29" fmla="*/ 664808 h 790400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w 325915"/>
                    <a:gd name="T46" fmla="*/ 0 h 790400"/>
                    <a:gd name="T47" fmla="*/ 325915 w 325915"/>
                    <a:gd name="T48" fmla="*/ 790400 h 790400"/>
                  </a:gdLst>
                  <a:ahLst/>
                  <a:cxnLst>
                    <a:cxn ang="T30">
                      <a:pos x="T0" y="T1"/>
                    </a:cxn>
                    <a:cxn ang="T31">
                      <a:pos x="T2" y="T3"/>
                    </a:cxn>
                    <a:cxn ang="T32">
                      <a:pos x="T4" y="T5"/>
                    </a:cxn>
                    <a:cxn ang="T33">
                      <a:pos x="T6" y="T7"/>
                    </a:cxn>
                    <a:cxn ang="T34">
                      <a:pos x="T8" y="T9"/>
                    </a:cxn>
                    <a:cxn ang="T35">
                      <a:pos x="T10" y="T11"/>
                    </a:cxn>
                    <a:cxn ang="T36">
                      <a:pos x="T12" y="T13"/>
                    </a:cxn>
                    <a:cxn ang="T37">
                      <a:pos x="T14" y="T15"/>
                    </a:cxn>
                    <a:cxn ang="T38">
                      <a:pos x="T16" y="T17"/>
                    </a:cxn>
                    <a:cxn ang="T39">
                      <a:pos x="T18" y="T19"/>
                    </a:cxn>
                    <a:cxn ang="T40">
                      <a:pos x="T20" y="T21"/>
                    </a:cxn>
                    <a:cxn ang="T41">
                      <a:pos x="T22" y="T23"/>
                    </a:cxn>
                    <a:cxn ang="T42">
                      <a:pos x="T24" y="T25"/>
                    </a:cxn>
                    <a:cxn ang="T43">
                      <a:pos x="T26" y="T27"/>
                    </a:cxn>
                    <a:cxn ang="T44">
                      <a:pos x="T28" y="T29"/>
                    </a:cxn>
                  </a:cxnLst>
                  <a:rect l="T45" t="T46" r="T47" b="T48"/>
                  <a:pathLst>
                    <a:path w="325915" h="790400">
                      <a:moveTo>
                        <a:pt x="97660" y="790400"/>
                      </a:moveTo>
                      <a:lnTo>
                        <a:pt x="0" y="664808"/>
                      </a:lnTo>
                      <a:lnTo>
                        <a:pt x="70970" y="664808"/>
                      </a:lnTo>
                      <a:lnTo>
                        <a:pt x="70970" y="320500"/>
                      </a:lnTo>
                      <a:lnTo>
                        <a:pt x="92523" y="320500"/>
                      </a:lnTo>
                      <a:lnTo>
                        <a:pt x="92598" y="318763"/>
                      </a:lnTo>
                      <a:lnTo>
                        <a:pt x="259805" y="326009"/>
                      </a:lnTo>
                      <a:lnTo>
                        <a:pt x="271953" y="0"/>
                      </a:lnTo>
                      <a:lnTo>
                        <a:pt x="325915" y="2011"/>
                      </a:lnTo>
                      <a:lnTo>
                        <a:pt x="311729" y="382747"/>
                      </a:lnTo>
                      <a:lnTo>
                        <a:pt x="257766" y="380736"/>
                      </a:lnTo>
                      <a:lnTo>
                        <a:pt x="257794" y="379973"/>
                      </a:lnTo>
                      <a:lnTo>
                        <a:pt x="124349" y="374190"/>
                      </a:lnTo>
                      <a:lnTo>
                        <a:pt x="124349" y="664808"/>
                      </a:lnTo>
                      <a:lnTo>
                        <a:pt x="195319" y="66480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extLst>
                  <a:ext uri="{91240B29-F687-4F45-9708-019B960494DF}">
                    <a14:hiddenLine xmlns:a14="http://schemas.microsoft.com/office/drawing/2010/main" w="25400">
                      <a:solidFill>
                        <a:srgbClr val="000000"/>
                      </a:solidFill>
                      <a:bevel/>
                    </a14:hiddenLine>
                  </a:ext>
                </a:extLst>
              </p:spPr>
              <p:txBody>
                <a:bodyPr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/>
                  <a:endParaRPr lang="zh-CN" altLang="zh-CN" b="1">
                    <a:solidFill>
                      <a:srgbClr val="2F5EB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</p:grpSp>
      </p:grpSp>
      <p:sp>
        <p:nvSpPr>
          <p:cNvPr id="40" name="矩形 5">
            <a:extLst>
              <a:ext uri="{FF2B5EF4-FFF2-40B4-BE49-F238E27FC236}">
                <a16:creationId xmlns:a16="http://schemas.microsoft.com/office/drawing/2014/main" xmlns="" id="{45C26CBB-7CD7-45A8-AA6B-48924FA7C1F1}"/>
              </a:ext>
            </a:extLst>
          </p:cNvPr>
          <p:cNvSpPr/>
          <p:nvPr/>
        </p:nvSpPr>
        <p:spPr>
          <a:xfrm>
            <a:off x="9976569" y="6493142"/>
            <a:ext cx="1018294" cy="111815"/>
          </a:xfrm>
          <a:custGeom>
            <a:avLst/>
            <a:gdLst>
              <a:gd name="connsiteX0" fmla="*/ 0 w 926584"/>
              <a:gd name="connsiteY0" fmla="*/ 0 h 118098"/>
              <a:gd name="connsiteX1" fmla="*/ 926584 w 926584"/>
              <a:gd name="connsiteY1" fmla="*/ 0 h 118098"/>
              <a:gd name="connsiteX2" fmla="*/ 926584 w 926584"/>
              <a:gd name="connsiteY2" fmla="*/ 118098 h 118098"/>
              <a:gd name="connsiteX3" fmla="*/ 0 w 926584"/>
              <a:gd name="connsiteY3" fmla="*/ 118098 h 118098"/>
              <a:gd name="connsiteX4" fmla="*/ 0 w 926584"/>
              <a:gd name="connsiteY4" fmla="*/ 0 h 118098"/>
              <a:gd name="connsiteX0-1" fmla="*/ 55821 w 982405"/>
              <a:gd name="connsiteY0-2" fmla="*/ 0 h 144680"/>
              <a:gd name="connsiteX1-3" fmla="*/ 982405 w 982405"/>
              <a:gd name="connsiteY1-4" fmla="*/ 0 h 144680"/>
              <a:gd name="connsiteX2-5" fmla="*/ 982405 w 982405"/>
              <a:gd name="connsiteY2-6" fmla="*/ 118098 h 144680"/>
              <a:gd name="connsiteX3-7" fmla="*/ 0 w 982405"/>
              <a:gd name="connsiteY3-8" fmla="*/ 144680 h 144680"/>
              <a:gd name="connsiteX4-9" fmla="*/ 55821 w 982405"/>
              <a:gd name="connsiteY4-10" fmla="*/ 0 h 144680"/>
              <a:gd name="connsiteX0-11" fmla="*/ 55821 w 998354"/>
              <a:gd name="connsiteY0-12" fmla="*/ 0 h 147338"/>
              <a:gd name="connsiteX1-13" fmla="*/ 982405 w 998354"/>
              <a:gd name="connsiteY1-14" fmla="*/ 0 h 147338"/>
              <a:gd name="connsiteX2-15" fmla="*/ 998354 w 998354"/>
              <a:gd name="connsiteY2-16" fmla="*/ 147338 h 147338"/>
              <a:gd name="connsiteX3-17" fmla="*/ 0 w 998354"/>
              <a:gd name="connsiteY3-18" fmla="*/ 144680 h 147338"/>
              <a:gd name="connsiteX4-19" fmla="*/ 55821 w 998354"/>
              <a:gd name="connsiteY4-20" fmla="*/ 0 h 147338"/>
              <a:gd name="connsiteX0-21" fmla="*/ 84307 w 1026840"/>
              <a:gd name="connsiteY0-22" fmla="*/ 0 h 150534"/>
              <a:gd name="connsiteX1-23" fmla="*/ 1010891 w 1026840"/>
              <a:gd name="connsiteY1-24" fmla="*/ 0 h 150534"/>
              <a:gd name="connsiteX2-25" fmla="*/ 1026840 w 1026840"/>
              <a:gd name="connsiteY2-26" fmla="*/ 147338 h 150534"/>
              <a:gd name="connsiteX3-27" fmla="*/ 0 w 1026840"/>
              <a:gd name="connsiteY3-28" fmla="*/ 150534 h 150534"/>
              <a:gd name="connsiteX4-29" fmla="*/ 84307 w 1026840"/>
              <a:gd name="connsiteY4-30" fmla="*/ 0 h 150534"/>
              <a:gd name="connsiteX0-31" fmla="*/ 84307 w 1021143"/>
              <a:gd name="connsiteY0-32" fmla="*/ 0 h 153193"/>
              <a:gd name="connsiteX1-33" fmla="*/ 1010891 w 1021143"/>
              <a:gd name="connsiteY1-34" fmla="*/ 0 h 153193"/>
              <a:gd name="connsiteX2-35" fmla="*/ 1021143 w 1021143"/>
              <a:gd name="connsiteY2-36" fmla="*/ 153193 h 153193"/>
              <a:gd name="connsiteX3-37" fmla="*/ 0 w 1021143"/>
              <a:gd name="connsiteY3-38" fmla="*/ 150534 h 153193"/>
              <a:gd name="connsiteX4-39" fmla="*/ 84307 w 1021143"/>
              <a:gd name="connsiteY4-40" fmla="*/ 0 h 153193"/>
              <a:gd name="connsiteX0-41" fmla="*/ 92853 w 1021143"/>
              <a:gd name="connsiteY0-42" fmla="*/ 0 h 153193"/>
              <a:gd name="connsiteX1-43" fmla="*/ 1010891 w 1021143"/>
              <a:gd name="connsiteY1-44" fmla="*/ 0 h 153193"/>
              <a:gd name="connsiteX2-45" fmla="*/ 1021143 w 1021143"/>
              <a:gd name="connsiteY2-46" fmla="*/ 153193 h 153193"/>
              <a:gd name="connsiteX3-47" fmla="*/ 0 w 1021143"/>
              <a:gd name="connsiteY3-48" fmla="*/ 150534 h 153193"/>
              <a:gd name="connsiteX4-49" fmla="*/ 92853 w 1021143"/>
              <a:gd name="connsiteY4-50" fmla="*/ 0 h 153193"/>
              <a:gd name="connsiteX0-51" fmla="*/ 90004 w 1018294"/>
              <a:gd name="connsiteY0-52" fmla="*/ 0 h 153193"/>
              <a:gd name="connsiteX1-53" fmla="*/ 1008042 w 1018294"/>
              <a:gd name="connsiteY1-54" fmla="*/ 0 h 153193"/>
              <a:gd name="connsiteX2-55" fmla="*/ 1018294 w 1018294"/>
              <a:gd name="connsiteY2-56" fmla="*/ 153193 h 153193"/>
              <a:gd name="connsiteX3-57" fmla="*/ 0 w 1018294"/>
              <a:gd name="connsiteY3-58" fmla="*/ 142728 h 153193"/>
              <a:gd name="connsiteX4-59" fmla="*/ 90004 w 1018294"/>
              <a:gd name="connsiteY4-60" fmla="*/ 0 h 15319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018294" h="153193">
                <a:moveTo>
                  <a:pt x="90004" y="0"/>
                </a:moveTo>
                <a:lnTo>
                  <a:pt x="1008042" y="0"/>
                </a:lnTo>
                <a:lnTo>
                  <a:pt x="1018294" y="153193"/>
                </a:lnTo>
                <a:lnTo>
                  <a:pt x="0" y="142728"/>
                </a:lnTo>
                <a:lnTo>
                  <a:pt x="90004" y="0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矩形 40">
            <a:extLst>
              <a:ext uri="{FF2B5EF4-FFF2-40B4-BE49-F238E27FC236}">
                <a16:creationId xmlns:a16="http://schemas.microsoft.com/office/drawing/2014/main" xmlns="" id="{A491D6ED-697C-40C6-9742-BBA7E4A00D6E}"/>
              </a:ext>
            </a:extLst>
          </p:cNvPr>
          <p:cNvSpPr/>
          <p:nvPr/>
        </p:nvSpPr>
        <p:spPr>
          <a:xfrm>
            <a:off x="10067547" y="6500520"/>
            <a:ext cx="1646664" cy="392242"/>
          </a:xfrm>
          <a:prstGeom prst="rect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xmlns="" id="{205E6A58-5FD7-4CDF-91A3-EABCE5E40B23}"/>
              </a:ext>
            </a:extLst>
          </p:cNvPr>
          <p:cNvSpPr txBox="1"/>
          <p:nvPr/>
        </p:nvSpPr>
        <p:spPr>
          <a:xfrm>
            <a:off x="10141163" y="6525201"/>
            <a:ext cx="1489985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CN" sz="1400" dirty="0" err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www.mcgs.cn</a:t>
            </a:r>
            <a:endParaRPr lang="zh-CN" altLang="en-US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5335588" y="3741738"/>
            <a:ext cx="12195175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  <a:t/>
            </a:r>
            <a:br>
              <a:rPr kumimoji="0" lang="zh-CN" altLang="zh-CN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</a:br>
            <a:endParaRPr kumimoji="0" lang="zh-CN" altLang="zh-CN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39" name="文本框 9">
            <a:extLst>
              <a:ext uri="{FF2B5EF4-FFF2-40B4-BE49-F238E27FC236}">
                <a16:creationId xmlns:a16="http://schemas.microsoft.com/office/drawing/2014/main" xmlns="" id="{338F0905-05BA-4AC7-96A0-5F5AF91047DC}"/>
              </a:ext>
            </a:extLst>
          </p:cNvPr>
          <p:cNvSpPr txBox="1"/>
          <p:nvPr/>
        </p:nvSpPr>
        <p:spPr>
          <a:xfrm>
            <a:off x="985019" y="176185"/>
            <a:ext cx="5328592" cy="43858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dirty="0">
                <a:solidFill>
                  <a:srgbClr val="1E497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VNC</a:t>
            </a:r>
            <a:r>
              <a:rPr lang="zh-CN" altLang="en-US" sz="2400" dirty="0">
                <a:solidFill>
                  <a:srgbClr val="1E497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远程监控方案</a:t>
            </a:r>
            <a:r>
              <a:rPr lang="en-US" altLang="zh-CN" sz="2400" dirty="0" smtClean="0">
                <a:solidFill>
                  <a:srgbClr val="1E497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_</a:t>
            </a:r>
            <a:r>
              <a:rPr lang="zh-CN" altLang="en-US" sz="2400" dirty="0" smtClean="0">
                <a:solidFill>
                  <a:srgbClr val="1E497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工具</a:t>
            </a:r>
            <a:r>
              <a:rPr lang="zh-CN" altLang="en-US" sz="2400" dirty="0">
                <a:solidFill>
                  <a:srgbClr val="1E497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功能</a:t>
            </a:r>
            <a:endParaRPr lang="en-US" altLang="zh-CN" sz="2400" dirty="0">
              <a:solidFill>
                <a:srgbClr val="1E497D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6" name="TextBox 7"/>
          <p:cNvSpPr>
            <a:spLocks noChangeArrowheads="1"/>
          </p:cNvSpPr>
          <p:nvPr/>
        </p:nvSpPr>
        <p:spPr bwMode="auto">
          <a:xfrm>
            <a:off x="913011" y="1700808"/>
            <a:ext cx="4109782" cy="11079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、实施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步骤</a:t>
            </a:r>
            <a:endParaRPr lang="en-US" altLang="zh-CN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）电脑端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VNC</a:t>
            </a:r>
          </a:p>
          <a:p>
            <a:pPr>
              <a:lnSpc>
                <a:spcPct val="150000"/>
              </a:lnSpc>
              <a:defRPr/>
            </a:pP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显示电脑端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VNC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画面。</a:t>
            </a:r>
            <a:endParaRPr lang="en-US" altLang="zh-CN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582489" y="1340768"/>
            <a:ext cx="7365055" cy="4766163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903199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 advClick="0" advTm="2000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 flipH="1">
            <a:off x="-3" y="6525344"/>
            <a:ext cx="12195177" cy="360511"/>
          </a:xfrm>
          <a:prstGeom prst="rect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 flipH="1">
            <a:off x="-4" y="6596410"/>
            <a:ext cx="12195177" cy="28897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>
            <a:off x="0" y="0"/>
            <a:ext cx="985019" cy="5831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8" name="组合 27"/>
          <p:cNvGrpSpPr/>
          <p:nvPr/>
        </p:nvGrpSpPr>
        <p:grpSpPr>
          <a:xfrm>
            <a:off x="192931" y="0"/>
            <a:ext cx="576064" cy="836712"/>
            <a:chOff x="841003" y="360040"/>
            <a:chExt cx="504056" cy="836712"/>
          </a:xfr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</p:grpSpPr>
        <p:sp>
          <p:nvSpPr>
            <p:cNvPr id="29" name="矩形 28"/>
            <p:cNvSpPr/>
            <p:nvPr/>
          </p:nvSpPr>
          <p:spPr>
            <a:xfrm>
              <a:off x="841003" y="360040"/>
              <a:ext cx="504056" cy="54868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等腰三角形 29"/>
            <p:cNvSpPr/>
            <p:nvPr/>
          </p:nvSpPr>
          <p:spPr>
            <a:xfrm rot="10800000">
              <a:off x="841003" y="908720"/>
              <a:ext cx="504056" cy="288032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1" name="KSO_Shape"/>
          <p:cNvSpPr/>
          <p:nvPr/>
        </p:nvSpPr>
        <p:spPr bwMode="auto">
          <a:xfrm>
            <a:off x="331060" y="261229"/>
            <a:ext cx="299804" cy="228651"/>
          </a:xfrm>
          <a:custGeom>
            <a:avLst/>
            <a:gdLst>
              <a:gd name="T0" fmla="*/ 432030 w 2125663"/>
              <a:gd name="T1" fmla="*/ 1344893 h 1811338"/>
              <a:gd name="T2" fmla="*/ 462740 w 2125663"/>
              <a:gd name="T3" fmla="*/ 1477960 h 1811338"/>
              <a:gd name="T4" fmla="*/ 513638 w 2125663"/>
              <a:gd name="T5" fmla="*/ 1557743 h 1811338"/>
              <a:gd name="T6" fmla="*/ 516481 w 2125663"/>
              <a:gd name="T7" fmla="*/ 1336346 h 1811338"/>
              <a:gd name="T8" fmla="*/ 503401 w 2125663"/>
              <a:gd name="T9" fmla="*/ 1310416 h 1811338"/>
              <a:gd name="T10" fmla="*/ 515913 w 2125663"/>
              <a:gd name="T11" fmla="*/ 1250009 h 1811338"/>
              <a:gd name="T12" fmla="*/ 618846 w 2125663"/>
              <a:gd name="T13" fmla="*/ 1242885 h 1811338"/>
              <a:gd name="T14" fmla="*/ 643583 w 2125663"/>
              <a:gd name="T15" fmla="*/ 1263116 h 1811338"/>
              <a:gd name="T16" fmla="*/ 642446 w 2125663"/>
              <a:gd name="T17" fmla="*/ 1324948 h 1811338"/>
              <a:gd name="T18" fmla="*/ 619414 w 2125663"/>
              <a:gd name="T19" fmla="*/ 1342899 h 1811338"/>
              <a:gd name="T20" fmla="*/ 664057 w 2125663"/>
              <a:gd name="T21" fmla="*/ 1524691 h 1811338"/>
              <a:gd name="T22" fmla="*/ 704434 w 2125663"/>
              <a:gd name="T23" fmla="*/ 1417553 h 1811338"/>
              <a:gd name="T24" fmla="*/ 725191 w 2125663"/>
              <a:gd name="T25" fmla="*/ 1259697 h 1811338"/>
              <a:gd name="T26" fmla="*/ 857412 w 2125663"/>
              <a:gd name="T27" fmla="*/ 1192451 h 1811338"/>
              <a:gd name="T28" fmla="*/ 923096 w 2125663"/>
              <a:gd name="T29" fmla="*/ 1212682 h 1811338"/>
              <a:gd name="T30" fmla="*/ 970013 w 2125663"/>
              <a:gd name="T31" fmla="*/ 1259697 h 1811338"/>
              <a:gd name="T32" fmla="*/ 990201 w 2125663"/>
              <a:gd name="T33" fmla="*/ 1325233 h 1811338"/>
              <a:gd name="T34" fmla="*/ 980818 w 2125663"/>
              <a:gd name="T35" fmla="*/ 1537228 h 1811338"/>
              <a:gd name="T36" fmla="*/ 935891 w 2125663"/>
              <a:gd name="T37" fmla="*/ 1570566 h 1811338"/>
              <a:gd name="T38" fmla="*/ 798837 w 2125663"/>
              <a:gd name="T39" fmla="*/ 1607608 h 1811338"/>
              <a:gd name="T40" fmla="*/ 617424 w 2125663"/>
              <a:gd name="T41" fmla="*/ 1622140 h 1811338"/>
              <a:gd name="T42" fmla="*/ 428049 w 2125663"/>
              <a:gd name="T43" fmla="*/ 1615872 h 1811338"/>
              <a:gd name="T44" fmla="*/ 264551 w 2125663"/>
              <a:gd name="T45" fmla="*/ 1588232 h 1811338"/>
              <a:gd name="T46" fmla="*/ 180669 w 2125663"/>
              <a:gd name="T47" fmla="*/ 1549481 h 1811338"/>
              <a:gd name="T48" fmla="*/ 159912 w 2125663"/>
              <a:gd name="T49" fmla="*/ 1517283 h 1811338"/>
              <a:gd name="T50" fmla="*/ 167873 w 2125663"/>
              <a:gd name="T51" fmla="*/ 1284201 h 1811338"/>
              <a:gd name="T52" fmla="*/ 205123 w 2125663"/>
              <a:gd name="T53" fmla="*/ 1228638 h 1811338"/>
              <a:gd name="T54" fmla="*/ 264266 w 2125663"/>
              <a:gd name="T55" fmla="*/ 1196440 h 1811338"/>
              <a:gd name="T56" fmla="*/ 421225 w 2125663"/>
              <a:gd name="T57" fmla="*/ 1183048 h 1811338"/>
              <a:gd name="T58" fmla="*/ 433514 w 2125663"/>
              <a:gd name="T59" fmla="*/ 761303 h 1811338"/>
              <a:gd name="T60" fmla="*/ 391450 w 2125663"/>
              <a:gd name="T61" fmla="*/ 813630 h 1811338"/>
              <a:gd name="T62" fmla="*/ 379229 w 2125663"/>
              <a:gd name="T63" fmla="*/ 902075 h 1811338"/>
              <a:gd name="T64" fmla="*/ 414756 w 2125663"/>
              <a:gd name="T65" fmla="*/ 1016114 h 1811338"/>
              <a:gd name="T66" fmla="*/ 487516 w 2125663"/>
              <a:gd name="T67" fmla="*/ 1099439 h 1811338"/>
              <a:gd name="T68" fmla="*/ 567666 w 2125663"/>
              <a:gd name="T69" fmla="*/ 1135272 h 1811338"/>
              <a:gd name="T70" fmla="*/ 645542 w 2125663"/>
              <a:gd name="T71" fmla="*/ 1111099 h 1811338"/>
              <a:gd name="T72" fmla="*/ 722282 w 2125663"/>
              <a:gd name="T73" fmla="*/ 1035452 h 1811338"/>
              <a:gd name="T74" fmla="*/ 767757 w 2125663"/>
              <a:gd name="T75" fmla="*/ 926248 h 1811338"/>
              <a:gd name="T76" fmla="*/ 666290 w 2125663"/>
              <a:gd name="T77" fmla="*/ 863967 h 1811338"/>
              <a:gd name="T78" fmla="*/ 546918 w 2125663"/>
              <a:gd name="T79" fmla="*/ 832116 h 1811338"/>
              <a:gd name="T80" fmla="*/ 484389 w 2125663"/>
              <a:gd name="T81" fmla="*/ 790595 h 1811338"/>
              <a:gd name="T82" fmla="*/ 452273 w 2125663"/>
              <a:gd name="T83" fmla="*/ 760734 h 1811338"/>
              <a:gd name="T84" fmla="*/ 568234 w 2125663"/>
              <a:gd name="T85" fmla="*/ 587258 h 1811338"/>
              <a:gd name="T86" fmla="*/ 631616 w 2125663"/>
              <a:gd name="T87" fmla="*/ 594937 h 1811338"/>
              <a:gd name="T88" fmla="*/ 705513 w 2125663"/>
              <a:gd name="T89" fmla="*/ 631054 h 1811338"/>
              <a:gd name="T90" fmla="*/ 790210 w 2125663"/>
              <a:gd name="T91" fmla="*/ 732864 h 1811338"/>
              <a:gd name="T92" fmla="*/ 826306 w 2125663"/>
              <a:gd name="T93" fmla="*/ 873920 h 1811338"/>
              <a:gd name="T94" fmla="*/ 818064 w 2125663"/>
              <a:gd name="T95" fmla="*/ 959237 h 1811338"/>
              <a:gd name="T96" fmla="*/ 780831 w 2125663"/>
              <a:gd name="T97" fmla="*/ 1048534 h 1811338"/>
              <a:gd name="T98" fmla="*/ 687607 w 2125663"/>
              <a:gd name="T99" fmla="*/ 1148922 h 1811338"/>
              <a:gd name="T100" fmla="*/ 588983 w 2125663"/>
              <a:gd name="T101" fmla="*/ 1190727 h 1811338"/>
              <a:gd name="T102" fmla="*/ 525033 w 2125663"/>
              <a:gd name="T103" fmla="*/ 1182480 h 1811338"/>
              <a:gd name="T104" fmla="*/ 421293 w 2125663"/>
              <a:gd name="T105" fmla="*/ 1115081 h 1811338"/>
              <a:gd name="T106" fmla="*/ 345406 w 2125663"/>
              <a:gd name="T107" fmla="*/ 1002463 h 1811338"/>
              <a:gd name="T108" fmla="*/ 325511 w 2125663"/>
              <a:gd name="T109" fmla="*/ 929092 h 1811338"/>
              <a:gd name="T110" fmla="*/ 330627 w 2125663"/>
              <a:gd name="T111" fmla="*/ 813915 h 1811338"/>
              <a:gd name="T112" fmla="*/ 388324 w 2125663"/>
              <a:gd name="T113" fmla="*/ 686510 h 1811338"/>
              <a:gd name="T114" fmla="*/ 482400 w 2125663"/>
              <a:gd name="T115" fmla="*/ 608303 h 1811338"/>
              <a:gd name="T116" fmla="*/ 542939 w 2125663"/>
              <a:gd name="T117" fmla="*/ 589534 h 1811338"/>
              <a:gd name="T118" fmla="*/ 0 w 2125663"/>
              <a:gd name="T119" fmla="*/ 0 h 1811338"/>
              <a:gd name="T120" fmla="*/ 174993 w 2125663"/>
              <a:gd name="T121" fmla="*/ 1118883 h 1811338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2125663" h="1811338">
                <a:moveTo>
                  <a:pt x="470017" y="1320800"/>
                </a:moveTo>
                <a:lnTo>
                  <a:pt x="470335" y="1343069"/>
                </a:lnTo>
                <a:lnTo>
                  <a:pt x="471286" y="1364382"/>
                </a:lnTo>
                <a:lnTo>
                  <a:pt x="472238" y="1385696"/>
                </a:lnTo>
                <a:lnTo>
                  <a:pt x="473190" y="1406374"/>
                </a:lnTo>
                <a:lnTo>
                  <a:pt x="474459" y="1426415"/>
                </a:lnTo>
                <a:lnTo>
                  <a:pt x="476363" y="1446139"/>
                </a:lnTo>
                <a:lnTo>
                  <a:pt x="478267" y="1464908"/>
                </a:lnTo>
                <a:lnTo>
                  <a:pt x="480170" y="1483677"/>
                </a:lnTo>
                <a:lnTo>
                  <a:pt x="482074" y="1501491"/>
                </a:lnTo>
                <a:lnTo>
                  <a:pt x="484612" y="1518988"/>
                </a:lnTo>
                <a:lnTo>
                  <a:pt x="487468" y="1535530"/>
                </a:lnTo>
                <a:lnTo>
                  <a:pt x="490323" y="1552072"/>
                </a:lnTo>
                <a:lnTo>
                  <a:pt x="493179" y="1567660"/>
                </a:lnTo>
                <a:lnTo>
                  <a:pt x="496352" y="1582611"/>
                </a:lnTo>
                <a:lnTo>
                  <a:pt x="500159" y="1597563"/>
                </a:lnTo>
                <a:lnTo>
                  <a:pt x="503649" y="1611560"/>
                </a:lnTo>
                <a:lnTo>
                  <a:pt x="507774" y="1624921"/>
                </a:lnTo>
                <a:lnTo>
                  <a:pt x="511899" y="1637646"/>
                </a:lnTo>
                <a:lnTo>
                  <a:pt x="516341" y="1650052"/>
                </a:lnTo>
                <a:lnTo>
                  <a:pt x="520783" y="1661505"/>
                </a:lnTo>
                <a:lnTo>
                  <a:pt x="525859" y="1672639"/>
                </a:lnTo>
                <a:lnTo>
                  <a:pt x="530936" y="1683137"/>
                </a:lnTo>
                <a:lnTo>
                  <a:pt x="536329" y="1692998"/>
                </a:lnTo>
                <a:lnTo>
                  <a:pt x="541723" y="1702224"/>
                </a:lnTo>
                <a:lnTo>
                  <a:pt x="547752" y="1710813"/>
                </a:lnTo>
                <a:lnTo>
                  <a:pt x="553463" y="1718766"/>
                </a:lnTo>
                <a:lnTo>
                  <a:pt x="559808" y="1726083"/>
                </a:lnTo>
                <a:lnTo>
                  <a:pt x="566154" y="1732763"/>
                </a:lnTo>
                <a:lnTo>
                  <a:pt x="573134" y="1739125"/>
                </a:lnTo>
                <a:lnTo>
                  <a:pt x="580114" y="1744215"/>
                </a:lnTo>
                <a:lnTo>
                  <a:pt x="587412" y="1749305"/>
                </a:lnTo>
                <a:lnTo>
                  <a:pt x="594709" y="1753123"/>
                </a:lnTo>
                <a:lnTo>
                  <a:pt x="594709" y="1499901"/>
                </a:lnTo>
                <a:lnTo>
                  <a:pt x="591537" y="1499264"/>
                </a:lnTo>
                <a:lnTo>
                  <a:pt x="588047" y="1498310"/>
                </a:lnTo>
                <a:lnTo>
                  <a:pt x="584874" y="1497038"/>
                </a:lnTo>
                <a:lnTo>
                  <a:pt x="582018" y="1495765"/>
                </a:lnTo>
                <a:lnTo>
                  <a:pt x="579163" y="1494175"/>
                </a:lnTo>
                <a:lnTo>
                  <a:pt x="576307" y="1491948"/>
                </a:lnTo>
                <a:lnTo>
                  <a:pt x="573769" y="1489721"/>
                </a:lnTo>
                <a:lnTo>
                  <a:pt x="571548" y="1487494"/>
                </a:lnTo>
                <a:lnTo>
                  <a:pt x="569327" y="1484949"/>
                </a:lnTo>
                <a:lnTo>
                  <a:pt x="567106" y="1482404"/>
                </a:lnTo>
                <a:lnTo>
                  <a:pt x="565519" y="1479223"/>
                </a:lnTo>
                <a:lnTo>
                  <a:pt x="564250" y="1476360"/>
                </a:lnTo>
                <a:lnTo>
                  <a:pt x="563298" y="1473179"/>
                </a:lnTo>
                <a:lnTo>
                  <a:pt x="562347" y="1469998"/>
                </a:lnTo>
                <a:lnTo>
                  <a:pt x="562029" y="1466180"/>
                </a:lnTo>
                <a:lnTo>
                  <a:pt x="561712" y="1462999"/>
                </a:lnTo>
                <a:lnTo>
                  <a:pt x="561712" y="1425143"/>
                </a:lnTo>
                <a:lnTo>
                  <a:pt x="562029" y="1421007"/>
                </a:lnTo>
                <a:lnTo>
                  <a:pt x="562664" y="1417508"/>
                </a:lnTo>
                <a:lnTo>
                  <a:pt x="563616" y="1414009"/>
                </a:lnTo>
                <a:lnTo>
                  <a:pt x="564885" y="1410191"/>
                </a:lnTo>
                <a:lnTo>
                  <a:pt x="566154" y="1407010"/>
                </a:lnTo>
                <a:lnTo>
                  <a:pt x="568375" y="1403829"/>
                </a:lnTo>
                <a:lnTo>
                  <a:pt x="570596" y="1400966"/>
                </a:lnTo>
                <a:lnTo>
                  <a:pt x="572817" y="1398103"/>
                </a:lnTo>
                <a:lnTo>
                  <a:pt x="575673" y="1395558"/>
                </a:lnTo>
                <a:lnTo>
                  <a:pt x="578528" y="1393649"/>
                </a:lnTo>
                <a:lnTo>
                  <a:pt x="581701" y="1391741"/>
                </a:lnTo>
                <a:lnTo>
                  <a:pt x="584874" y="1390150"/>
                </a:lnTo>
                <a:lnTo>
                  <a:pt x="588364" y="1388878"/>
                </a:lnTo>
                <a:lnTo>
                  <a:pt x="592171" y="1387605"/>
                </a:lnTo>
                <a:lnTo>
                  <a:pt x="595979" y="1386969"/>
                </a:lnTo>
                <a:lnTo>
                  <a:pt x="599786" y="1386969"/>
                </a:lnTo>
                <a:lnTo>
                  <a:pt x="682597" y="1386969"/>
                </a:lnTo>
                <a:lnTo>
                  <a:pt x="686721" y="1386969"/>
                </a:lnTo>
                <a:lnTo>
                  <a:pt x="690529" y="1387605"/>
                </a:lnTo>
                <a:lnTo>
                  <a:pt x="694019" y="1388878"/>
                </a:lnTo>
                <a:lnTo>
                  <a:pt x="697826" y="1390150"/>
                </a:lnTo>
                <a:lnTo>
                  <a:pt x="700999" y="1391741"/>
                </a:lnTo>
                <a:lnTo>
                  <a:pt x="704172" y="1393649"/>
                </a:lnTo>
                <a:lnTo>
                  <a:pt x="707345" y="1395558"/>
                </a:lnTo>
                <a:lnTo>
                  <a:pt x="709883" y="1398103"/>
                </a:lnTo>
                <a:lnTo>
                  <a:pt x="712104" y="1400966"/>
                </a:lnTo>
                <a:lnTo>
                  <a:pt x="714325" y="1403829"/>
                </a:lnTo>
                <a:lnTo>
                  <a:pt x="716229" y="1407010"/>
                </a:lnTo>
                <a:lnTo>
                  <a:pt x="718132" y="1410191"/>
                </a:lnTo>
                <a:lnTo>
                  <a:pt x="719402" y="1414009"/>
                </a:lnTo>
                <a:lnTo>
                  <a:pt x="720353" y="1417508"/>
                </a:lnTo>
                <a:lnTo>
                  <a:pt x="720671" y="1421007"/>
                </a:lnTo>
                <a:lnTo>
                  <a:pt x="720988" y="1425143"/>
                </a:lnTo>
                <a:lnTo>
                  <a:pt x="720988" y="1462999"/>
                </a:lnTo>
                <a:lnTo>
                  <a:pt x="720988" y="1466180"/>
                </a:lnTo>
                <a:lnTo>
                  <a:pt x="720353" y="1469998"/>
                </a:lnTo>
                <a:lnTo>
                  <a:pt x="719719" y="1473179"/>
                </a:lnTo>
                <a:lnTo>
                  <a:pt x="718450" y="1476360"/>
                </a:lnTo>
                <a:lnTo>
                  <a:pt x="716863" y="1479223"/>
                </a:lnTo>
                <a:lnTo>
                  <a:pt x="715277" y="1482404"/>
                </a:lnTo>
                <a:lnTo>
                  <a:pt x="713373" y="1484949"/>
                </a:lnTo>
                <a:lnTo>
                  <a:pt x="711469" y="1487494"/>
                </a:lnTo>
                <a:lnTo>
                  <a:pt x="708931" y="1489721"/>
                </a:lnTo>
                <a:lnTo>
                  <a:pt x="706710" y="1491948"/>
                </a:lnTo>
                <a:lnTo>
                  <a:pt x="703537" y="1494175"/>
                </a:lnTo>
                <a:lnTo>
                  <a:pt x="700682" y="1495765"/>
                </a:lnTo>
                <a:lnTo>
                  <a:pt x="697826" y="1497038"/>
                </a:lnTo>
                <a:lnTo>
                  <a:pt x="694653" y="1498310"/>
                </a:lnTo>
                <a:lnTo>
                  <a:pt x="691163" y="1499264"/>
                </a:lnTo>
                <a:lnTo>
                  <a:pt x="687991" y="1499901"/>
                </a:lnTo>
                <a:lnTo>
                  <a:pt x="687991" y="1753123"/>
                </a:lnTo>
                <a:lnTo>
                  <a:pt x="695605" y="1749305"/>
                </a:lnTo>
                <a:lnTo>
                  <a:pt x="702586" y="1744215"/>
                </a:lnTo>
                <a:lnTo>
                  <a:pt x="709566" y="1739125"/>
                </a:lnTo>
                <a:lnTo>
                  <a:pt x="716229" y="1732763"/>
                </a:lnTo>
                <a:lnTo>
                  <a:pt x="722892" y="1726083"/>
                </a:lnTo>
                <a:lnTo>
                  <a:pt x="729237" y="1718766"/>
                </a:lnTo>
                <a:lnTo>
                  <a:pt x="734948" y="1710813"/>
                </a:lnTo>
                <a:lnTo>
                  <a:pt x="740977" y="1702224"/>
                </a:lnTo>
                <a:lnTo>
                  <a:pt x="746371" y="1692998"/>
                </a:lnTo>
                <a:lnTo>
                  <a:pt x="751447" y="1683137"/>
                </a:lnTo>
                <a:lnTo>
                  <a:pt x="756841" y="1672639"/>
                </a:lnTo>
                <a:lnTo>
                  <a:pt x="761600" y="1661505"/>
                </a:lnTo>
                <a:lnTo>
                  <a:pt x="766359" y="1650052"/>
                </a:lnTo>
                <a:lnTo>
                  <a:pt x="770801" y="1637646"/>
                </a:lnTo>
                <a:lnTo>
                  <a:pt x="774926" y="1624921"/>
                </a:lnTo>
                <a:lnTo>
                  <a:pt x="779051" y="1611560"/>
                </a:lnTo>
                <a:lnTo>
                  <a:pt x="782541" y="1597563"/>
                </a:lnTo>
                <a:lnTo>
                  <a:pt x="786031" y="1582611"/>
                </a:lnTo>
                <a:lnTo>
                  <a:pt x="789521" y="1567660"/>
                </a:lnTo>
                <a:lnTo>
                  <a:pt x="792377" y="1552072"/>
                </a:lnTo>
                <a:lnTo>
                  <a:pt x="795232" y="1535530"/>
                </a:lnTo>
                <a:lnTo>
                  <a:pt x="797770" y="1518988"/>
                </a:lnTo>
                <a:lnTo>
                  <a:pt x="800626" y="1501491"/>
                </a:lnTo>
                <a:lnTo>
                  <a:pt x="802530" y="1483677"/>
                </a:lnTo>
                <a:lnTo>
                  <a:pt x="804751" y="1464908"/>
                </a:lnTo>
                <a:lnTo>
                  <a:pt x="806337" y="1446139"/>
                </a:lnTo>
                <a:lnTo>
                  <a:pt x="807923" y="1426415"/>
                </a:lnTo>
                <a:lnTo>
                  <a:pt x="809193" y="1406374"/>
                </a:lnTo>
                <a:lnTo>
                  <a:pt x="810779" y="1385696"/>
                </a:lnTo>
                <a:lnTo>
                  <a:pt x="811731" y="1364382"/>
                </a:lnTo>
                <a:lnTo>
                  <a:pt x="812365" y="1343069"/>
                </a:lnTo>
                <a:lnTo>
                  <a:pt x="813000" y="1320800"/>
                </a:lnTo>
                <a:lnTo>
                  <a:pt x="840921" y="1322709"/>
                </a:lnTo>
                <a:lnTo>
                  <a:pt x="866621" y="1324300"/>
                </a:lnTo>
                <a:lnTo>
                  <a:pt x="909771" y="1327481"/>
                </a:lnTo>
                <a:lnTo>
                  <a:pt x="938644" y="1330026"/>
                </a:lnTo>
                <a:lnTo>
                  <a:pt x="948797" y="1330980"/>
                </a:lnTo>
                <a:lnTo>
                  <a:pt x="956729" y="1331298"/>
                </a:lnTo>
                <a:lnTo>
                  <a:pt x="964661" y="1331934"/>
                </a:lnTo>
                <a:lnTo>
                  <a:pt x="972593" y="1332889"/>
                </a:lnTo>
                <a:lnTo>
                  <a:pt x="980208" y="1334161"/>
                </a:lnTo>
                <a:lnTo>
                  <a:pt x="987823" y="1335752"/>
                </a:lnTo>
                <a:lnTo>
                  <a:pt x="995437" y="1337979"/>
                </a:lnTo>
                <a:lnTo>
                  <a:pt x="1002418" y="1340205"/>
                </a:lnTo>
                <a:lnTo>
                  <a:pt x="1009715" y="1343387"/>
                </a:lnTo>
                <a:lnTo>
                  <a:pt x="1016378" y="1346250"/>
                </a:lnTo>
                <a:lnTo>
                  <a:pt x="1023358" y="1349749"/>
                </a:lnTo>
                <a:lnTo>
                  <a:pt x="1030021" y="1353885"/>
                </a:lnTo>
                <a:lnTo>
                  <a:pt x="1036050" y="1357702"/>
                </a:lnTo>
                <a:lnTo>
                  <a:pt x="1042395" y="1361837"/>
                </a:lnTo>
                <a:lnTo>
                  <a:pt x="1048106" y="1366927"/>
                </a:lnTo>
                <a:lnTo>
                  <a:pt x="1053817" y="1371699"/>
                </a:lnTo>
                <a:lnTo>
                  <a:pt x="1059211" y="1377107"/>
                </a:lnTo>
                <a:lnTo>
                  <a:pt x="1064605" y="1382197"/>
                </a:lnTo>
                <a:lnTo>
                  <a:pt x="1069364" y="1388241"/>
                </a:lnTo>
                <a:lnTo>
                  <a:pt x="1073806" y="1393967"/>
                </a:lnTo>
                <a:lnTo>
                  <a:pt x="1078248" y="1400012"/>
                </a:lnTo>
                <a:lnTo>
                  <a:pt x="1082373" y="1406374"/>
                </a:lnTo>
                <a:lnTo>
                  <a:pt x="1085863" y="1413054"/>
                </a:lnTo>
                <a:lnTo>
                  <a:pt x="1089670" y="1419735"/>
                </a:lnTo>
                <a:lnTo>
                  <a:pt x="1092843" y="1426734"/>
                </a:lnTo>
                <a:lnTo>
                  <a:pt x="1095381" y="1433732"/>
                </a:lnTo>
                <a:lnTo>
                  <a:pt x="1097920" y="1441049"/>
                </a:lnTo>
                <a:lnTo>
                  <a:pt x="1100141" y="1448684"/>
                </a:lnTo>
                <a:lnTo>
                  <a:pt x="1101727" y="1456000"/>
                </a:lnTo>
                <a:lnTo>
                  <a:pt x="1103314" y="1463635"/>
                </a:lnTo>
                <a:lnTo>
                  <a:pt x="1104265" y="1471588"/>
                </a:lnTo>
                <a:lnTo>
                  <a:pt x="1104900" y="1479541"/>
                </a:lnTo>
                <a:lnTo>
                  <a:pt x="1104900" y="1487494"/>
                </a:lnTo>
                <a:lnTo>
                  <a:pt x="1104900" y="1686000"/>
                </a:lnTo>
                <a:lnTo>
                  <a:pt x="1104900" y="1690135"/>
                </a:lnTo>
                <a:lnTo>
                  <a:pt x="1104265" y="1693953"/>
                </a:lnTo>
                <a:lnTo>
                  <a:pt x="1103631" y="1697770"/>
                </a:lnTo>
                <a:lnTo>
                  <a:pt x="1102362" y="1701906"/>
                </a:lnTo>
                <a:lnTo>
                  <a:pt x="1101093" y="1705405"/>
                </a:lnTo>
                <a:lnTo>
                  <a:pt x="1099189" y="1709222"/>
                </a:lnTo>
                <a:lnTo>
                  <a:pt x="1096968" y="1713040"/>
                </a:lnTo>
                <a:lnTo>
                  <a:pt x="1094430" y="1716221"/>
                </a:lnTo>
                <a:lnTo>
                  <a:pt x="1091891" y="1719720"/>
                </a:lnTo>
                <a:lnTo>
                  <a:pt x="1089036" y="1722901"/>
                </a:lnTo>
                <a:lnTo>
                  <a:pt x="1085546" y="1726719"/>
                </a:lnTo>
                <a:lnTo>
                  <a:pt x="1082056" y="1729900"/>
                </a:lnTo>
                <a:lnTo>
                  <a:pt x="1078248" y="1732763"/>
                </a:lnTo>
                <a:lnTo>
                  <a:pt x="1074124" y="1736262"/>
                </a:lnTo>
                <a:lnTo>
                  <a:pt x="1069682" y="1739125"/>
                </a:lnTo>
                <a:lnTo>
                  <a:pt x="1065240" y="1741989"/>
                </a:lnTo>
                <a:lnTo>
                  <a:pt x="1055404" y="1748033"/>
                </a:lnTo>
                <a:lnTo>
                  <a:pt x="1044299" y="1753441"/>
                </a:lnTo>
                <a:lnTo>
                  <a:pt x="1032560" y="1758531"/>
                </a:lnTo>
                <a:lnTo>
                  <a:pt x="1019868" y="1763939"/>
                </a:lnTo>
                <a:lnTo>
                  <a:pt x="1005908" y="1768392"/>
                </a:lnTo>
                <a:lnTo>
                  <a:pt x="991630" y="1773164"/>
                </a:lnTo>
                <a:lnTo>
                  <a:pt x="976718" y="1777300"/>
                </a:lnTo>
                <a:lnTo>
                  <a:pt x="960854" y="1781117"/>
                </a:lnTo>
                <a:lnTo>
                  <a:pt x="944038" y="1784934"/>
                </a:lnTo>
                <a:lnTo>
                  <a:pt x="927222" y="1788434"/>
                </a:lnTo>
                <a:lnTo>
                  <a:pt x="909454" y="1791615"/>
                </a:lnTo>
                <a:lnTo>
                  <a:pt x="891369" y="1794796"/>
                </a:lnTo>
                <a:lnTo>
                  <a:pt x="872332" y="1797341"/>
                </a:lnTo>
                <a:lnTo>
                  <a:pt x="853295" y="1799886"/>
                </a:lnTo>
                <a:lnTo>
                  <a:pt x="833941" y="1801795"/>
                </a:lnTo>
                <a:lnTo>
                  <a:pt x="813952" y="1804022"/>
                </a:lnTo>
                <a:lnTo>
                  <a:pt x="793328" y="1805930"/>
                </a:lnTo>
                <a:lnTo>
                  <a:pt x="773022" y="1807203"/>
                </a:lnTo>
                <a:lnTo>
                  <a:pt x="752399" y="1808475"/>
                </a:lnTo>
                <a:lnTo>
                  <a:pt x="731458" y="1809748"/>
                </a:lnTo>
                <a:lnTo>
                  <a:pt x="710200" y="1810384"/>
                </a:lnTo>
                <a:lnTo>
                  <a:pt x="688942" y="1811020"/>
                </a:lnTo>
                <a:lnTo>
                  <a:pt x="667684" y="1811338"/>
                </a:lnTo>
                <a:lnTo>
                  <a:pt x="646427" y="1811338"/>
                </a:lnTo>
                <a:lnTo>
                  <a:pt x="625486" y="1811338"/>
                </a:lnTo>
                <a:lnTo>
                  <a:pt x="603911" y="1811020"/>
                </a:lnTo>
                <a:lnTo>
                  <a:pt x="582653" y="1810384"/>
                </a:lnTo>
                <a:lnTo>
                  <a:pt x="561395" y="1809748"/>
                </a:lnTo>
                <a:lnTo>
                  <a:pt x="540137" y="1808475"/>
                </a:lnTo>
                <a:lnTo>
                  <a:pt x="518879" y="1807203"/>
                </a:lnTo>
                <a:lnTo>
                  <a:pt x="498573" y="1805930"/>
                </a:lnTo>
                <a:lnTo>
                  <a:pt x="477632" y="1804022"/>
                </a:lnTo>
                <a:lnTo>
                  <a:pt x="457326" y="1801795"/>
                </a:lnTo>
                <a:lnTo>
                  <a:pt x="437337" y="1799886"/>
                </a:lnTo>
                <a:lnTo>
                  <a:pt x="417983" y="1797341"/>
                </a:lnTo>
                <a:lnTo>
                  <a:pt x="398629" y="1794796"/>
                </a:lnTo>
                <a:lnTo>
                  <a:pt x="379909" y="1791615"/>
                </a:lnTo>
                <a:lnTo>
                  <a:pt x="361824" y="1788434"/>
                </a:lnTo>
                <a:lnTo>
                  <a:pt x="344056" y="1784934"/>
                </a:lnTo>
                <a:lnTo>
                  <a:pt x="327240" y="1781117"/>
                </a:lnTo>
                <a:lnTo>
                  <a:pt x="310741" y="1777300"/>
                </a:lnTo>
                <a:lnTo>
                  <a:pt x="295195" y="1773164"/>
                </a:lnTo>
                <a:lnTo>
                  <a:pt x="280600" y="1768392"/>
                </a:lnTo>
                <a:lnTo>
                  <a:pt x="266322" y="1763939"/>
                </a:lnTo>
                <a:lnTo>
                  <a:pt x="252996" y="1758531"/>
                </a:lnTo>
                <a:lnTo>
                  <a:pt x="240622" y="1753441"/>
                </a:lnTo>
                <a:lnTo>
                  <a:pt x="229517" y="1748033"/>
                </a:lnTo>
                <a:lnTo>
                  <a:pt x="219047" y="1741989"/>
                </a:lnTo>
                <a:lnTo>
                  <a:pt x="214288" y="1739125"/>
                </a:lnTo>
                <a:lnTo>
                  <a:pt x="209846" y="1736262"/>
                </a:lnTo>
                <a:lnTo>
                  <a:pt x="205404" y="1732763"/>
                </a:lnTo>
                <a:lnTo>
                  <a:pt x="201596" y="1729900"/>
                </a:lnTo>
                <a:lnTo>
                  <a:pt x="198106" y="1726719"/>
                </a:lnTo>
                <a:lnTo>
                  <a:pt x="194299" y="1722901"/>
                </a:lnTo>
                <a:lnTo>
                  <a:pt x="191443" y="1719720"/>
                </a:lnTo>
                <a:lnTo>
                  <a:pt x="188588" y="1716221"/>
                </a:lnTo>
                <a:lnTo>
                  <a:pt x="186367" y="1713040"/>
                </a:lnTo>
                <a:lnTo>
                  <a:pt x="183828" y="1709222"/>
                </a:lnTo>
                <a:lnTo>
                  <a:pt x="181925" y="1705405"/>
                </a:lnTo>
                <a:lnTo>
                  <a:pt x="180338" y="1701906"/>
                </a:lnTo>
                <a:lnTo>
                  <a:pt x="179386" y="1697770"/>
                </a:lnTo>
                <a:lnTo>
                  <a:pt x="178435" y="1693953"/>
                </a:lnTo>
                <a:lnTo>
                  <a:pt x="177800" y="1690135"/>
                </a:lnTo>
                <a:lnTo>
                  <a:pt x="177800" y="1686000"/>
                </a:lnTo>
                <a:lnTo>
                  <a:pt x="177800" y="1487494"/>
                </a:lnTo>
                <a:lnTo>
                  <a:pt x="178117" y="1479541"/>
                </a:lnTo>
                <a:lnTo>
                  <a:pt x="178435" y="1471588"/>
                </a:lnTo>
                <a:lnTo>
                  <a:pt x="179386" y="1463635"/>
                </a:lnTo>
                <a:lnTo>
                  <a:pt x="180973" y="1456000"/>
                </a:lnTo>
                <a:lnTo>
                  <a:pt x="182559" y="1448684"/>
                </a:lnTo>
                <a:lnTo>
                  <a:pt x="184463" y="1441049"/>
                </a:lnTo>
                <a:lnTo>
                  <a:pt x="187318" y="1433732"/>
                </a:lnTo>
                <a:lnTo>
                  <a:pt x="190174" y="1426734"/>
                </a:lnTo>
                <a:lnTo>
                  <a:pt x="193030" y="1419735"/>
                </a:lnTo>
                <a:lnTo>
                  <a:pt x="196520" y="1413054"/>
                </a:lnTo>
                <a:lnTo>
                  <a:pt x="200327" y="1406374"/>
                </a:lnTo>
                <a:lnTo>
                  <a:pt x="204452" y="1400012"/>
                </a:lnTo>
                <a:lnTo>
                  <a:pt x="208576" y="1393967"/>
                </a:lnTo>
                <a:lnTo>
                  <a:pt x="213336" y="1388241"/>
                </a:lnTo>
                <a:lnTo>
                  <a:pt x="218095" y="1382197"/>
                </a:lnTo>
                <a:lnTo>
                  <a:pt x="223489" y="1377107"/>
                </a:lnTo>
                <a:lnTo>
                  <a:pt x="228883" y="1371699"/>
                </a:lnTo>
                <a:lnTo>
                  <a:pt x="234594" y="1366927"/>
                </a:lnTo>
                <a:lnTo>
                  <a:pt x="240305" y="1361837"/>
                </a:lnTo>
                <a:lnTo>
                  <a:pt x="246650" y="1357702"/>
                </a:lnTo>
                <a:lnTo>
                  <a:pt x="252679" y="1353885"/>
                </a:lnTo>
                <a:lnTo>
                  <a:pt x="259659" y="1349749"/>
                </a:lnTo>
                <a:lnTo>
                  <a:pt x="266005" y="1346250"/>
                </a:lnTo>
                <a:lnTo>
                  <a:pt x="272985" y="1343387"/>
                </a:lnTo>
                <a:lnTo>
                  <a:pt x="280282" y="1340205"/>
                </a:lnTo>
                <a:lnTo>
                  <a:pt x="287263" y="1337979"/>
                </a:lnTo>
                <a:lnTo>
                  <a:pt x="294877" y="1335752"/>
                </a:lnTo>
                <a:lnTo>
                  <a:pt x="302492" y="1334161"/>
                </a:lnTo>
                <a:lnTo>
                  <a:pt x="310107" y="1332889"/>
                </a:lnTo>
                <a:lnTo>
                  <a:pt x="318039" y="1331934"/>
                </a:lnTo>
                <a:lnTo>
                  <a:pt x="325971" y="1331298"/>
                </a:lnTo>
                <a:lnTo>
                  <a:pt x="333903" y="1330980"/>
                </a:lnTo>
                <a:lnTo>
                  <a:pt x="344056" y="1330026"/>
                </a:lnTo>
                <a:lnTo>
                  <a:pt x="372929" y="1327481"/>
                </a:lnTo>
                <a:lnTo>
                  <a:pt x="415762" y="1324300"/>
                </a:lnTo>
                <a:lnTo>
                  <a:pt x="441779" y="1322709"/>
                </a:lnTo>
                <a:lnTo>
                  <a:pt x="470017" y="1320800"/>
                </a:lnTo>
                <a:close/>
                <a:moveTo>
                  <a:pt x="1004887" y="995363"/>
                </a:moveTo>
                <a:lnTo>
                  <a:pt x="1176337" y="995363"/>
                </a:lnTo>
                <a:lnTo>
                  <a:pt x="1176337" y="1265238"/>
                </a:lnTo>
                <a:lnTo>
                  <a:pt x="1004887" y="1265238"/>
                </a:lnTo>
                <a:lnTo>
                  <a:pt x="1004887" y="995363"/>
                </a:lnTo>
                <a:close/>
                <a:moveTo>
                  <a:pt x="493561" y="847408"/>
                </a:moveTo>
                <a:lnTo>
                  <a:pt x="491024" y="847726"/>
                </a:lnTo>
                <a:lnTo>
                  <a:pt x="488804" y="848043"/>
                </a:lnTo>
                <a:lnTo>
                  <a:pt x="485950" y="848996"/>
                </a:lnTo>
                <a:lnTo>
                  <a:pt x="483730" y="849948"/>
                </a:lnTo>
                <a:lnTo>
                  <a:pt x="481510" y="851218"/>
                </a:lnTo>
                <a:lnTo>
                  <a:pt x="479290" y="852806"/>
                </a:lnTo>
                <a:lnTo>
                  <a:pt x="475167" y="856933"/>
                </a:lnTo>
                <a:lnTo>
                  <a:pt x="470727" y="861061"/>
                </a:lnTo>
                <a:lnTo>
                  <a:pt x="466604" y="865823"/>
                </a:lnTo>
                <a:lnTo>
                  <a:pt x="462482" y="871221"/>
                </a:lnTo>
                <a:lnTo>
                  <a:pt x="454553" y="882651"/>
                </a:lnTo>
                <a:lnTo>
                  <a:pt x="448527" y="890906"/>
                </a:lnTo>
                <a:lnTo>
                  <a:pt x="442819" y="899478"/>
                </a:lnTo>
                <a:lnTo>
                  <a:pt x="436793" y="908368"/>
                </a:lnTo>
                <a:lnTo>
                  <a:pt x="431402" y="917893"/>
                </a:lnTo>
                <a:lnTo>
                  <a:pt x="429499" y="926783"/>
                </a:lnTo>
                <a:lnTo>
                  <a:pt x="427596" y="935673"/>
                </a:lnTo>
                <a:lnTo>
                  <a:pt x="426010" y="945198"/>
                </a:lnTo>
                <a:lnTo>
                  <a:pt x="424742" y="954406"/>
                </a:lnTo>
                <a:lnTo>
                  <a:pt x="423790" y="963931"/>
                </a:lnTo>
                <a:lnTo>
                  <a:pt x="423156" y="973773"/>
                </a:lnTo>
                <a:lnTo>
                  <a:pt x="422839" y="982981"/>
                </a:lnTo>
                <a:lnTo>
                  <a:pt x="422839" y="992823"/>
                </a:lnTo>
                <a:lnTo>
                  <a:pt x="423156" y="1007111"/>
                </a:lnTo>
                <a:lnTo>
                  <a:pt x="424107" y="1020764"/>
                </a:lnTo>
                <a:lnTo>
                  <a:pt x="426010" y="1034099"/>
                </a:lnTo>
                <a:lnTo>
                  <a:pt x="428547" y="1047434"/>
                </a:lnTo>
                <a:lnTo>
                  <a:pt x="432036" y="1060769"/>
                </a:lnTo>
                <a:lnTo>
                  <a:pt x="435525" y="1073469"/>
                </a:lnTo>
                <a:lnTo>
                  <a:pt x="439965" y="1086169"/>
                </a:lnTo>
                <a:lnTo>
                  <a:pt x="445039" y="1098551"/>
                </a:lnTo>
                <a:lnTo>
                  <a:pt x="450430" y="1110934"/>
                </a:lnTo>
                <a:lnTo>
                  <a:pt x="456456" y="1122999"/>
                </a:lnTo>
                <a:lnTo>
                  <a:pt x="462799" y="1134429"/>
                </a:lnTo>
                <a:lnTo>
                  <a:pt x="469459" y="1145541"/>
                </a:lnTo>
                <a:lnTo>
                  <a:pt x="477070" y="1156019"/>
                </a:lnTo>
                <a:lnTo>
                  <a:pt x="484364" y="1166496"/>
                </a:lnTo>
                <a:lnTo>
                  <a:pt x="492293" y="1176656"/>
                </a:lnTo>
                <a:lnTo>
                  <a:pt x="500539" y="1186181"/>
                </a:lnTo>
                <a:lnTo>
                  <a:pt x="508784" y="1195389"/>
                </a:lnTo>
                <a:lnTo>
                  <a:pt x="517347" y="1204279"/>
                </a:lnTo>
                <a:lnTo>
                  <a:pt x="526227" y="1212216"/>
                </a:lnTo>
                <a:lnTo>
                  <a:pt x="535107" y="1220154"/>
                </a:lnTo>
                <a:lnTo>
                  <a:pt x="543987" y="1227456"/>
                </a:lnTo>
                <a:lnTo>
                  <a:pt x="553184" y="1234124"/>
                </a:lnTo>
                <a:lnTo>
                  <a:pt x="562381" y="1240474"/>
                </a:lnTo>
                <a:lnTo>
                  <a:pt x="571578" y="1245871"/>
                </a:lnTo>
                <a:lnTo>
                  <a:pt x="580775" y="1250951"/>
                </a:lnTo>
                <a:lnTo>
                  <a:pt x="589655" y="1255079"/>
                </a:lnTo>
                <a:lnTo>
                  <a:pt x="598853" y="1258889"/>
                </a:lnTo>
                <a:lnTo>
                  <a:pt x="607732" y="1262381"/>
                </a:lnTo>
                <a:lnTo>
                  <a:pt x="616612" y="1264604"/>
                </a:lnTo>
                <a:lnTo>
                  <a:pt x="624858" y="1266509"/>
                </a:lnTo>
                <a:lnTo>
                  <a:pt x="633421" y="1267461"/>
                </a:lnTo>
                <a:lnTo>
                  <a:pt x="641349" y="1267779"/>
                </a:lnTo>
                <a:lnTo>
                  <a:pt x="649595" y="1267461"/>
                </a:lnTo>
                <a:lnTo>
                  <a:pt x="657524" y="1266509"/>
                </a:lnTo>
                <a:lnTo>
                  <a:pt x="666404" y="1264604"/>
                </a:lnTo>
                <a:lnTo>
                  <a:pt x="674967" y="1262381"/>
                </a:lnTo>
                <a:lnTo>
                  <a:pt x="684164" y="1258889"/>
                </a:lnTo>
                <a:lnTo>
                  <a:pt x="692726" y="1255079"/>
                </a:lnTo>
                <a:lnTo>
                  <a:pt x="701924" y="1250951"/>
                </a:lnTo>
                <a:lnTo>
                  <a:pt x="711121" y="1245871"/>
                </a:lnTo>
                <a:lnTo>
                  <a:pt x="720318" y="1240474"/>
                </a:lnTo>
                <a:lnTo>
                  <a:pt x="729515" y="1234124"/>
                </a:lnTo>
                <a:lnTo>
                  <a:pt x="738395" y="1227456"/>
                </a:lnTo>
                <a:lnTo>
                  <a:pt x="747592" y="1220154"/>
                </a:lnTo>
                <a:lnTo>
                  <a:pt x="756472" y="1212216"/>
                </a:lnTo>
                <a:lnTo>
                  <a:pt x="765352" y="1204279"/>
                </a:lnTo>
                <a:lnTo>
                  <a:pt x="773915" y="1195389"/>
                </a:lnTo>
                <a:lnTo>
                  <a:pt x="782160" y="1186181"/>
                </a:lnTo>
                <a:lnTo>
                  <a:pt x="790406" y="1176656"/>
                </a:lnTo>
                <a:lnTo>
                  <a:pt x="798652" y="1166496"/>
                </a:lnTo>
                <a:lnTo>
                  <a:pt x="805946" y="1156019"/>
                </a:lnTo>
                <a:lnTo>
                  <a:pt x="813240" y="1145541"/>
                </a:lnTo>
                <a:lnTo>
                  <a:pt x="819900" y="1134429"/>
                </a:lnTo>
                <a:lnTo>
                  <a:pt x="826243" y="1122999"/>
                </a:lnTo>
                <a:lnTo>
                  <a:pt x="831952" y="1110934"/>
                </a:lnTo>
                <a:lnTo>
                  <a:pt x="837660" y="1098551"/>
                </a:lnTo>
                <a:lnTo>
                  <a:pt x="842417" y="1086169"/>
                </a:lnTo>
                <a:lnTo>
                  <a:pt x="847174" y="1073469"/>
                </a:lnTo>
                <a:lnTo>
                  <a:pt x="850980" y="1060769"/>
                </a:lnTo>
                <a:lnTo>
                  <a:pt x="853834" y="1047434"/>
                </a:lnTo>
                <a:lnTo>
                  <a:pt x="856689" y="1034099"/>
                </a:lnTo>
                <a:lnTo>
                  <a:pt x="858592" y="1020764"/>
                </a:lnTo>
                <a:lnTo>
                  <a:pt x="859543" y="1007111"/>
                </a:lnTo>
                <a:lnTo>
                  <a:pt x="860177" y="992823"/>
                </a:lnTo>
                <a:lnTo>
                  <a:pt x="859860" y="984886"/>
                </a:lnTo>
                <a:lnTo>
                  <a:pt x="859543" y="976313"/>
                </a:lnTo>
                <a:lnTo>
                  <a:pt x="837343" y="975361"/>
                </a:lnTo>
                <a:lnTo>
                  <a:pt x="814509" y="973773"/>
                </a:lnTo>
                <a:lnTo>
                  <a:pt x="791040" y="970916"/>
                </a:lnTo>
                <a:lnTo>
                  <a:pt x="767255" y="968058"/>
                </a:lnTo>
                <a:lnTo>
                  <a:pt x="743469" y="964566"/>
                </a:lnTo>
                <a:lnTo>
                  <a:pt x="719366" y="960438"/>
                </a:lnTo>
                <a:lnTo>
                  <a:pt x="695898" y="955041"/>
                </a:lnTo>
                <a:lnTo>
                  <a:pt x="684481" y="952501"/>
                </a:lnTo>
                <a:lnTo>
                  <a:pt x="673064" y="949643"/>
                </a:lnTo>
                <a:lnTo>
                  <a:pt x="661964" y="946468"/>
                </a:lnTo>
                <a:lnTo>
                  <a:pt x="651181" y="943293"/>
                </a:lnTo>
                <a:lnTo>
                  <a:pt x="640398" y="940118"/>
                </a:lnTo>
                <a:lnTo>
                  <a:pt x="629932" y="936308"/>
                </a:lnTo>
                <a:lnTo>
                  <a:pt x="620101" y="932816"/>
                </a:lnTo>
                <a:lnTo>
                  <a:pt x="610270" y="929006"/>
                </a:lnTo>
                <a:lnTo>
                  <a:pt x="601073" y="924878"/>
                </a:lnTo>
                <a:lnTo>
                  <a:pt x="592510" y="921068"/>
                </a:lnTo>
                <a:lnTo>
                  <a:pt x="583947" y="916941"/>
                </a:lnTo>
                <a:lnTo>
                  <a:pt x="576018" y="912178"/>
                </a:lnTo>
                <a:lnTo>
                  <a:pt x="568724" y="907733"/>
                </a:lnTo>
                <a:lnTo>
                  <a:pt x="561747" y="903288"/>
                </a:lnTo>
                <a:lnTo>
                  <a:pt x="555404" y="898208"/>
                </a:lnTo>
                <a:lnTo>
                  <a:pt x="550013" y="893128"/>
                </a:lnTo>
                <a:lnTo>
                  <a:pt x="544938" y="887731"/>
                </a:lnTo>
                <a:lnTo>
                  <a:pt x="540498" y="882651"/>
                </a:lnTo>
                <a:lnTo>
                  <a:pt x="536376" y="876936"/>
                </a:lnTo>
                <a:lnTo>
                  <a:pt x="532253" y="872173"/>
                </a:lnTo>
                <a:lnTo>
                  <a:pt x="528447" y="867728"/>
                </a:lnTo>
                <a:lnTo>
                  <a:pt x="524641" y="863601"/>
                </a:lnTo>
                <a:lnTo>
                  <a:pt x="520836" y="860426"/>
                </a:lnTo>
                <a:lnTo>
                  <a:pt x="517347" y="857251"/>
                </a:lnTo>
                <a:lnTo>
                  <a:pt x="514176" y="854393"/>
                </a:lnTo>
                <a:lnTo>
                  <a:pt x="511004" y="852488"/>
                </a:lnTo>
                <a:lnTo>
                  <a:pt x="507833" y="850583"/>
                </a:lnTo>
                <a:lnTo>
                  <a:pt x="504661" y="849313"/>
                </a:lnTo>
                <a:lnTo>
                  <a:pt x="501807" y="848361"/>
                </a:lnTo>
                <a:lnTo>
                  <a:pt x="499270" y="847726"/>
                </a:lnTo>
                <a:lnTo>
                  <a:pt x="496099" y="847408"/>
                </a:lnTo>
                <a:lnTo>
                  <a:pt x="493561" y="847408"/>
                </a:lnTo>
                <a:close/>
                <a:moveTo>
                  <a:pt x="1304925" y="828675"/>
                </a:moveTo>
                <a:lnTo>
                  <a:pt x="1476375" y="828675"/>
                </a:lnTo>
                <a:lnTo>
                  <a:pt x="1476375" y="1252538"/>
                </a:lnTo>
                <a:lnTo>
                  <a:pt x="1304925" y="1252538"/>
                </a:lnTo>
                <a:lnTo>
                  <a:pt x="1304925" y="828675"/>
                </a:lnTo>
                <a:close/>
                <a:moveTo>
                  <a:pt x="634055" y="655638"/>
                </a:moveTo>
                <a:lnTo>
                  <a:pt x="641349" y="655638"/>
                </a:lnTo>
                <a:lnTo>
                  <a:pt x="648644" y="655638"/>
                </a:lnTo>
                <a:lnTo>
                  <a:pt x="655938" y="655956"/>
                </a:lnTo>
                <a:lnTo>
                  <a:pt x="662915" y="656591"/>
                </a:lnTo>
                <a:lnTo>
                  <a:pt x="669892" y="657226"/>
                </a:lnTo>
                <a:lnTo>
                  <a:pt x="677187" y="658178"/>
                </a:lnTo>
                <a:lnTo>
                  <a:pt x="684164" y="659766"/>
                </a:lnTo>
                <a:lnTo>
                  <a:pt x="691141" y="661036"/>
                </a:lnTo>
                <a:lnTo>
                  <a:pt x="698118" y="662623"/>
                </a:lnTo>
                <a:lnTo>
                  <a:pt x="704778" y="664211"/>
                </a:lnTo>
                <a:lnTo>
                  <a:pt x="711438" y="666433"/>
                </a:lnTo>
                <a:lnTo>
                  <a:pt x="718415" y="668338"/>
                </a:lnTo>
                <a:lnTo>
                  <a:pt x="724758" y="670878"/>
                </a:lnTo>
                <a:lnTo>
                  <a:pt x="731418" y="673418"/>
                </a:lnTo>
                <a:lnTo>
                  <a:pt x="737761" y="676276"/>
                </a:lnTo>
                <a:lnTo>
                  <a:pt x="744421" y="679133"/>
                </a:lnTo>
                <a:lnTo>
                  <a:pt x="750446" y="682308"/>
                </a:lnTo>
                <a:lnTo>
                  <a:pt x="763132" y="688976"/>
                </a:lnTo>
                <a:lnTo>
                  <a:pt x="775500" y="696596"/>
                </a:lnTo>
                <a:lnTo>
                  <a:pt x="787235" y="704533"/>
                </a:lnTo>
                <a:lnTo>
                  <a:pt x="798652" y="713423"/>
                </a:lnTo>
                <a:lnTo>
                  <a:pt x="809435" y="722631"/>
                </a:lnTo>
                <a:lnTo>
                  <a:pt x="819900" y="732791"/>
                </a:lnTo>
                <a:lnTo>
                  <a:pt x="830049" y="743586"/>
                </a:lnTo>
                <a:lnTo>
                  <a:pt x="839880" y="754698"/>
                </a:lnTo>
                <a:lnTo>
                  <a:pt x="849394" y="766446"/>
                </a:lnTo>
                <a:lnTo>
                  <a:pt x="858274" y="778511"/>
                </a:lnTo>
                <a:lnTo>
                  <a:pt x="866520" y="791211"/>
                </a:lnTo>
                <a:lnTo>
                  <a:pt x="874449" y="804546"/>
                </a:lnTo>
                <a:lnTo>
                  <a:pt x="881743" y="818198"/>
                </a:lnTo>
                <a:lnTo>
                  <a:pt x="888403" y="832168"/>
                </a:lnTo>
                <a:lnTo>
                  <a:pt x="894746" y="847091"/>
                </a:lnTo>
                <a:lnTo>
                  <a:pt x="900137" y="861696"/>
                </a:lnTo>
                <a:lnTo>
                  <a:pt x="905529" y="876936"/>
                </a:lnTo>
                <a:lnTo>
                  <a:pt x="909651" y="892811"/>
                </a:lnTo>
                <a:lnTo>
                  <a:pt x="913457" y="908686"/>
                </a:lnTo>
                <a:lnTo>
                  <a:pt x="916946" y="924878"/>
                </a:lnTo>
                <a:lnTo>
                  <a:pt x="919166" y="941706"/>
                </a:lnTo>
                <a:lnTo>
                  <a:pt x="921068" y="958533"/>
                </a:lnTo>
                <a:lnTo>
                  <a:pt x="922020" y="975678"/>
                </a:lnTo>
                <a:lnTo>
                  <a:pt x="922337" y="992823"/>
                </a:lnTo>
                <a:lnTo>
                  <a:pt x="922337" y="1002031"/>
                </a:lnTo>
                <a:lnTo>
                  <a:pt x="922020" y="1010921"/>
                </a:lnTo>
                <a:lnTo>
                  <a:pt x="921386" y="1019811"/>
                </a:lnTo>
                <a:lnTo>
                  <a:pt x="920434" y="1028384"/>
                </a:lnTo>
                <a:lnTo>
                  <a:pt x="919483" y="1037274"/>
                </a:lnTo>
                <a:lnTo>
                  <a:pt x="918214" y="1045846"/>
                </a:lnTo>
                <a:lnTo>
                  <a:pt x="916628" y="1054419"/>
                </a:lnTo>
                <a:lnTo>
                  <a:pt x="915043" y="1062674"/>
                </a:lnTo>
                <a:lnTo>
                  <a:pt x="912823" y="1070929"/>
                </a:lnTo>
                <a:lnTo>
                  <a:pt x="910603" y="1079501"/>
                </a:lnTo>
                <a:lnTo>
                  <a:pt x="908383" y="1087756"/>
                </a:lnTo>
                <a:lnTo>
                  <a:pt x="906163" y="1095694"/>
                </a:lnTo>
                <a:lnTo>
                  <a:pt x="903309" y="1103631"/>
                </a:lnTo>
                <a:lnTo>
                  <a:pt x="900137" y="1111569"/>
                </a:lnTo>
                <a:lnTo>
                  <a:pt x="897283" y="1119189"/>
                </a:lnTo>
                <a:lnTo>
                  <a:pt x="894111" y="1126809"/>
                </a:lnTo>
                <a:lnTo>
                  <a:pt x="887134" y="1141731"/>
                </a:lnTo>
                <a:lnTo>
                  <a:pt x="879523" y="1156336"/>
                </a:lnTo>
                <a:lnTo>
                  <a:pt x="871277" y="1170624"/>
                </a:lnTo>
                <a:lnTo>
                  <a:pt x="862714" y="1184276"/>
                </a:lnTo>
                <a:lnTo>
                  <a:pt x="853517" y="1197611"/>
                </a:lnTo>
                <a:lnTo>
                  <a:pt x="843686" y="1209994"/>
                </a:lnTo>
                <a:lnTo>
                  <a:pt x="833854" y="1222376"/>
                </a:lnTo>
                <a:lnTo>
                  <a:pt x="823389" y="1233806"/>
                </a:lnTo>
                <a:lnTo>
                  <a:pt x="812606" y="1244919"/>
                </a:lnTo>
                <a:lnTo>
                  <a:pt x="801823" y="1255396"/>
                </a:lnTo>
                <a:lnTo>
                  <a:pt x="790406" y="1265239"/>
                </a:lnTo>
                <a:lnTo>
                  <a:pt x="778989" y="1274446"/>
                </a:lnTo>
                <a:lnTo>
                  <a:pt x="767255" y="1282701"/>
                </a:lnTo>
                <a:lnTo>
                  <a:pt x="755521" y="1290956"/>
                </a:lnTo>
                <a:lnTo>
                  <a:pt x="743786" y="1298259"/>
                </a:lnTo>
                <a:lnTo>
                  <a:pt x="732052" y="1304609"/>
                </a:lnTo>
                <a:lnTo>
                  <a:pt x="720318" y="1310641"/>
                </a:lnTo>
                <a:lnTo>
                  <a:pt x="708584" y="1315721"/>
                </a:lnTo>
                <a:lnTo>
                  <a:pt x="696849" y="1320166"/>
                </a:lnTo>
                <a:lnTo>
                  <a:pt x="685432" y="1323659"/>
                </a:lnTo>
                <a:lnTo>
                  <a:pt x="674015" y="1326516"/>
                </a:lnTo>
                <a:lnTo>
                  <a:pt x="662915" y="1328421"/>
                </a:lnTo>
                <a:lnTo>
                  <a:pt x="657207" y="1329374"/>
                </a:lnTo>
                <a:lnTo>
                  <a:pt x="652132" y="1329691"/>
                </a:lnTo>
                <a:lnTo>
                  <a:pt x="646424" y="1330009"/>
                </a:lnTo>
                <a:lnTo>
                  <a:pt x="641349" y="1330326"/>
                </a:lnTo>
                <a:lnTo>
                  <a:pt x="635958" y="1330009"/>
                </a:lnTo>
                <a:lnTo>
                  <a:pt x="630884" y="1329691"/>
                </a:lnTo>
                <a:lnTo>
                  <a:pt x="625492" y="1329374"/>
                </a:lnTo>
                <a:lnTo>
                  <a:pt x="620101" y="1328421"/>
                </a:lnTo>
                <a:lnTo>
                  <a:pt x="609001" y="1326516"/>
                </a:lnTo>
                <a:lnTo>
                  <a:pt x="597584" y="1323659"/>
                </a:lnTo>
                <a:lnTo>
                  <a:pt x="585850" y="1320166"/>
                </a:lnTo>
                <a:lnTo>
                  <a:pt x="574433" y="1315721"/>
                </a:lnTo>
                <a:lnTo>
                  <a:pt x="562698" y="1310641"/>
                </a:lnTo>
                <a:lnTo>
                  <a:pt x="550647" y="1304609"/>
                </a:lnTo>
                <a:lnTo>
                  <a:pt x="538913" y="1298259"/>
                </a:lnTo>
                <a:lnTo>
                  <a:pt x="527179" y="1290956"/>
                </a:lnTo>
                <a:lnTo>
                  <a:pt x="515444" y="1282701"/>
                </a:lnTo>
                <a:lnTo>
                  <a:pt x="503710" y="1274446"/>
                </a:lnTo>
                <a:lnTo>
                  <a:pt x="492293" y="1265239"/>
                </a:lnTo>
                <a:lnTo>
                  <a:pt x="481193" y="1255396"/>
                </a:lnTo>
                <a:lnTo>
                  <a:pt x="470093" y="1244919"/>
                </a:lnTo>
                <a:lnTo>
                  <a:pt x="459310" y="1233806"/>
                </a:lnTo>
                <a:lnTo>
                  <a:pt x="448845" y="1222376"/>
                </a:lnTo>
                <a:lnTo>
                  <a:pt x="438696" y="1209994"/>
                </a:lnTo>
                <a:lnTo>
                  <a:pt x="429499" y="1197611"/>
                </a:lnTo>
                <a:lnTo>
                  <a:pt x="419985" y="1184276"/>
                </a:lnTo>
                <a:lnTo>
                  <a:pt x="411422" y="1170624"/>
                </a:lnTo>
                <a:lnTo>
                  <a:pt x="403176" y="1156336"/>
                </a:lnTo>
                <a:lnTo>
                  <a:pt x="395565" y="1141731"/>
                </a:lnTo>
                <a:lnTo>
                  <a:pt x="388588" y="1126809"/>
                </a:lnTo>
                <a:lnTo>
                  <a:pt x="385416" y="1119189"/>
                </a:lnTo>
                <a:lnTo>
                  <a:pt x="382245" y="1111569"/>
                </a:lnTo>
                <a:lnTo>
                  <a:pt x="379390" y="1103631"/>
                </a:lnTo>
                <a:lnTo>
                  <a:pt x="376853" y="1095694"/>
                </a:lnTo>
                <a:lnTo>
                  <a:pt x="374316" y="1087756"/>
                </a:lnTo>
                <a:lnTo>
                  <a:pt x="372096" y="1079501"/>
                </a:lnTo>
                <a:lnTo>
                  <a:pt x="369559" y="1070929"/>
                </a:lnTo>
                <a:lnTo>
                  <a:pt x="367656" y="1062674"/>
                </a:lnTo>
                <a:lnTo>
                  <a:pt x="366071" y="1054419"/>
                </a:lnTo>
                <a:lnTo>
                  <a:pt x="364485" y="1045846"/>
                </a:lnTo>
                <a:lnTo>
                  <a:pt x="363216" y="1037274"/>
                </a:lnTo>
                <a:lnTo>
                  <a:pt x="362265" y="1028384"/>
                </a:lnTo>
                <a:lnTo>
                  <a:pt x="361313" y="1019811"/>
                </a:lnTo>
                <a:lnTo>
                  <a:pt x="360996" y="1010921"/>
                </a:lnTo>
                <a:lnTo>
                  <a:pt x="360362" y="1002031"/>
                </a:lnTo>
                <a:lnTo>
                  <a:pt x="360362" y="992823"/>
                </a:lnTo>
                <a:lnTo>
                  <a:pt x="360679" y="975678"/>
                </a:lnTo>
                <a:lnTo>
                  <a:pt x="361948" y="958533"/>
                </a:lnTo>
                <a:lnTo>
                  <a:pt x="363533" y="941706"/>
                </a:lnTo>
                <a:lnTo>
                  <a:pt x="366071" y="924878"/>
                </a:lnTo>
                <a:lnTo>
                  <a:pt x="368925" y="908686"/>
                </a:lnTo>
                <a:lnTo>
                  <a:pt x="373048" y="892811"/>
                </a:lnTo>
                <a:lnTo>
                  <a:pt x="377171" y="876936"/>
                </a:lnTo>
                <a:lnTo>
                  <a:pt x="382245" y="861696"/>
                </a:lnTo>
                <a:lnTo>
                  <a:pt x="387953" y="847091"/>
                </a:lnTo>
                <a:lnTo>
                  <a:pt x="393979" y="832168"/>
                </a:lnTo>
                <a:lnTo>
                  <a:pt x="400956" y="818198"/>
                </a:lnTo>
                <a:lnTo>
                  <a:pt x="408568" y="804546"/>
                </a:lnTo>
                <a:lnTo>
                  <a:pt x="416179" y="791211"/>
                </a:lnTo>
                <a:lnTo>
                  <a:pt x="424425" y="778511"/>
                </a:lnTo>
                <a:lnTo>
                  <a:pt x="433305" y="766446"/>
                </a:lnTo>
                <a:lnTo>
                  <a:pt x="442819" y="754698"/>
                </a:lnTo>
                <a:lnTo>
                  <a:pt x="452650" y="743586"/>
                </a:lnTo>
                <a:lnTo>
                  <a:pt x="462482" y="732791"/>
                </a:lnTo>
                <a:lnTo>
                  <a:pt x="473264" y="722631"/>
                </a:lnTo>
                <a:lnTo>
                  <a:pt x="484047" y="713423"/>
                </a:lnTo>
                <a:lnTo>
                  <a:pt x="495464" y="704533"/>
                </a:lnTo>
                <a:lnTo>
                  <a:pt x="507516" y="696596"/>
                </a:lnTo>
                <a:lnTo>
                  <a:pt x="519567" y="688976"/>
                </a:lnTo>
                <a:lnTo>
                  <a:pt x="531936" y="682308"/>
                </a:lnTo>
                <a:lnTo>
                  <a:pt x="538278" y="679133"/>
                </a:lnTo>
                <a:lnTo>
                  <a:pt x="544938" y="676276"/>
                </a:lnTo>
                <a:lnTo>
                  <a:pt x="551281" y="673418"/>
                </a:lnTo>
                <a:lnTo>
                  <a:pt x="557941" y="670878"/>
                </a:lnTo>
                <a:lnTo>
                  <a:pt x="564284" y="668338"/>
                </a:lnTo>
                <a:lnTo>
                  <a:pt x="571261" y="666433"/>
                </a:lnTo>
                <a:lnTo>
                  <a:pt x="577921" y="664211"/>
                </a:lnTo>
                <a:lnTo>
                  <a:pt x="584898" y="662623"/>
                </a:lnTo>
                <a:lnTo>
                  <a:pt x="591875" y="661036"/>
                </a:lnTo>
                <a:lnTo>
                  <a:pt x="598535" y="659766"/>
                </a:lnTo>
                <a:lnTo>
                  <a:pt x="605830" y="658178"/>
                </a:lnTo>
                <a:lnTo>
                  <a:pt x="612490" y="657226"/>
                </a:lnTo>
                <a:lnTo>
                  <a:pt x="619784" y="656591"/>
                </a:lnTo>
                <a:lnTo>
                  <a:pt x="627078" y="655956"/>
                </a:lnTo>
                <a:lnTo>
                  <a:pt x="634055" y="655638"/>
                </a:lnTo>
                <a:close/>
                <a:moveTo>
                  <a:pt x="1604962" y="463550"/>
                </a:moveTo>
                <a:lnTo>
                  <a:pt x="1776412" y="463550"/>
                </a:lnTo>
                <a:lnTo>
                  <a:pt x="1776412" y="1252538"/>
                </a:lnTo>
                <a:lnTo>
                  <a:pt x="1604962" y="1252538"/>
                </a:lnTo>
                <a:lnTo>
                  <a:pt x="1604962" y="463550"/>
                </a:lnTo>
                <a:close/>
                <a:moveTo>
                  <a:pt x="0" y="0"/>
                </a:moveTo>
                <a:lnTo>
                  <a:pt x="2125663" y="0"/>
                </a:lnTo>
                <a:lnTo>
                  <a:pt x="2125663" y="171553"/>
                </a:lnTo>
                <a:lnTo>
                  <a:pt x="2039621" y="171553"/>
                </a:lnTo>
                <a:lnTo>
                  <a:pt x="2039621" y="1577975"/>
                </a:lnTo>
                <a:lnTo>
                  <a:pt x="1252220" y="1577975"/>
                </a:lnTo>
                <a:lnTo>
                  <a:pt x="1252220" y="1449310"/>
                </a:lnTo>
                <a:lnTo>
                  <a:pt x="1911033" y="1449310"/>
                </a:lnTo>
                <a:lnTo>
                  <a:pt x="1911033" y="171553"/>
                </a:lnTo>
                <a:lnTo>
                  <a:pt x="195263" y="171553"/>
                </a:lnTo>
                <a:lnTo>
                  <a:pt x="195263" y="1249164"/>
                </a:lnTo>
                <a:lnTo>
                  <a:pt x="66675" y="1249164"/>
                </a:lnTo>
                <a:lnTo>
                  <a:pt x="66675" y="171553"/>
                </a:lnTo>
                <a:lnTo>
                  <a:pt x="0" y="171553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  <p:sp>
        <p:nvSpPr>
          <p:cNvPr id="49" name="矩形 48"/>
          <p:cNvSpPr/>
          <p:nvPr/>
        </p:nvSpPr>
        <p:spPr>
          <a:xfrm flipV="1">
            <a:off x="913011" y="858085"/>
            <a:ext cx="11282162" cy="457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32" name="图片 31" descr="7072Gi正面.bmp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811519" y="118386"/>
            <a:ext cx="976294" cy="700835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1577"/>
          <a:stretch>
            <a:fillRect/>
          </a:stretch>
        </p:blipFill>
        <p:spPr>
          <a:xfrm>
            <a:off x="9193499" y="44624"/>
            <a:ext cx="1494427" cy="549748"/>
          </a:xfrm>
          <a:prstGeom prst="rect">
            <a:avLst/>
          </a:prstGeom>
        </p:spPr>
      </p:pic>
      <p:sp>
        <p:nvSpPr>
          <p:cNvPr id="34" name="文本框 33"/>
          <p:cNvSpPr txBox="1"/>
          <p:nvPr/>
        </p:nvSpPr>
        <p:spPr>
          <a:xfrm>
            <a:off x="9118266" y="589524"/>
            <a:ext cx="1685077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1300" dirty="0"/>
              <a:t>嵌入式一体化触摸屏</a:t>
            </a:r>
          </a:p>
        </p:txBody>
      </p:sp>
      <p:sp>
        <p:nvSpPr>
          <p:cNvPr id="35" name="矩形 34"/>
          <p:cNvSpPr/>
          <p:nvPr/>
        </p:nvSpPr>
        <p:spPr>
          <a:xfrm>
            <a:off x="10811519" y="109870"/>
            <a:ext cx="976294" cy="695338"/>
          </a:xfrm>
          <a:prstGeom prst="rect">
            <a:avLst/>
          </a:prstGeom>
          <a:noFill/>
          <a:ln w="12700">
            <a:solidFill>
              <a:srgbClr val="2F5EB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grpSp>
        <p:nvGrpSpPr>
          <p:cNvPr id="37" name="组合 36"/>
          <p:cNvGrpSpPr/>
          <p:nvPr/>
        </p:nvGrpSpPr>
        <p:grpSpPr>
          <a:xfrm>
            <a:off x="841003" y="971301"/>
            <a:ext cx="3528392" cy="657499"/>
            <a:chOff x="913011" y="1556792"/>
            <a:chExt cx="3528392" cy="657499"/>
          </a:xfrm>
        </p:grpSpPr>
        <p:sp>
          <p:nvSpPr>
            <p:cNvPr id="44" name="TextBox 7"/>
            <p:cNvSpPr>
              <a:spLocks noChangeArrowheads="1"/>
            </p:cNvSpPr>
            <p:nvPr/>
          </p:nvSpPr>
          <p:spPr bwMode="auto">
            <a:xfrm>
              <a:off x="1777107" y="1731653"/>
              <a:ext cx="2578146" cy="27699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r>
                <a:rPr lang="zh-CN" altLang="en-US" b="1" dirty="0" smtClean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功能实现</a:t>
              </a:r>
              <a:endParaRPr lang="zh-CN" altLang="zh-CN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5" name="圆角矩形 44"/>
            <p:cNvSpPr/>
            <p:nvPr/>
          </p:nvSpPr>
          <p:spPr>
            <a:xfrm>
              <a:off x="1215185" y="1652019"/>
              <a:ext cx="3226218" cy="467045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rgbClr val="2F5EB0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srgbClr val="2F5EB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46" name="组合 45"/>
            <p:cNvGrpSpPr/>
            <p:nvPr/>
          </p:nvGrpSpPr>
          <p:grpSpPr>
            <a:xfrm>
              <a:off x="913011" y="1556792"/>
              <a:ext cx="657499" cy="657499"/>
              <a:chOff x="6961683" y="1619373"/>
              <a:chExt cx="657499" cy="657499"/>
            </a:xfrm>
          </p:grpSpPr>
          <p:sp>
            <p:nvSpPr>
              <p:cNvPr id="47" name="椭圆 46"/>
              <p:cNvSpPr/>
              <p:nvPr/>
            </p:nvSpPr>
            <p:spPr>
              <a:xfrm>
                <a:off x="6961683" y="1619373"/>
                <a:ext cx="657499" cy="657499"/>
              </a:xfrm>
              <a:prstGeom prst="ellipse">
                <a:avLst/>
              </a:prstGeom>
              <a:solidFill>
                <a:srgbClr val="2F5EB0"/>
              </a:solidFill>
              <a:ln w="28575"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>
                  <a:solidFill>
                    <a:srgbClr val="2F5EB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grpSp>
            <p:nvGrpSpPr>
              <p:cNvPr id="48" name="组合 47"/>
              <p:cNvGrpSpPr/>
              <p:nvPr/>
            </p:nvGrpSpPr>
            <p:grpSpPr>
              <a:xfrm>
                <a:off x="7144192" y="1817619"/>
                <a:ext cx="357058" cy="261006"/>
                <a:chOff x="7599343" y="3871727"/>
                <a:chExt cx="790674" cy="577975"/>
              </a:xfrm>
              <a:solidFill>
                <a:schemeClr val="bg1"/>
              </a:solidFill>
              <a:effectLst/>
            </p:grpSpPr>
            <p:sp>
              <p:nvSpPr>
                <p:cNvPr id="50" name="任意多边形 85"/>
                <p:cNvSpPr>
                  <a:spLocks noChangeArrowheads="1"/>
                </p:cNvSpPr>
                <p:nvPr/>
              </p:nvSpPr>
              <p:spPr bwMode="auto">
                <a:xfrm>
                  <a:off x="7622726" y="3973484"/>
                  <a:ext cx="628785" cy="476218"/>
                </a:xfrm>
                <a:custGeom>
                  <a:avLst/>
                  <a:gdLst>
                    <a:gd name="T0" fmla="*/ 96105 w 628567"/>
                    <a:gd name="T1" fmla="*/ 192304 h 476598"/>
                    <a:gd name="T2" fmla="*/ 96105 w 628567"/>
                    <a:gd name="T3" fmla="*/ 476598 h 476598"/>
                    <a:gd name="T4" fmla="*/ 0 w 628567"/>
                    <a:gd name="T5" fmla="*/ 476598 h 476598"/>
                    <a:gd name="T6" fmla="*/ 0 w 628567"/>
                    <a:gd name="T7" fmla="*/ 267440 h 476598"/>
                    <a:gd name="T8" fmla="*/ 451079 w 628567"/>
                    <a:gd name="T9" fmla="*/ 149738 h 476598"/>
                    <a:gd name="T10" fmla="*/ 451079 w 628567"/>
                    <a:gd name="T11" fmla="*/ 476598 h 476598"/>
                    <a:gd name="T12" fmla="*/ 354974 w 628567"/>
                    <a:gd name="T13" fmla="*/ 476598 h 476598"/>
                    <a:gd name="T14" fmla="*/ 354974 w 628567"/>
                    <a:gd name="T15" fmla="*/ 196833 h 476598"/>
                    <a:gd name="T16" fmla="*/ 357633 w 628567"/>
                    <a:gd name="T17" fmla="*/ 200277 h 476598"/>
                    <a:gd name="T18" fmla="*/ 359009 w 628567"/>
                    <a:gd name="T19" fmla="*/ 199214 h 476598"/>
                    <a:gd name="T20" fmla="*/ 372907 w 628567"/>
                    <a:gd name="T21" fmla="*/ 215687 h 476598"/>
                    <a:gd name="T22" fmla="*/ 255352 w 628567"/>
                    <a:gd name="T23" fmla="*/ 67803 h 476598"/>
                    <a:gd name="T24" fmla="*/ 273592 w 628567"/>
                    <a:gd name="T25" fmla="*/ 91427 h 476598"/>
                    <a:gd name="T26" fmla="*/ 273592 w 628567"/>
                    <a:gd name="T27" fmla="*/ 476598 h 476598"/>
                    <a:gd name="T28" fmla="*/ 177487 w 628567"/>
                    <a:gd name="T29" fmla="*/ 476598 h 476598"/>
                    <a:gd name="T30" fmla="*/ 177487 w 628567"/>
                    <a:gd name="T31" fmla="*/ 128679 h 476598"/>
                    <a:gd name="T32" fmla="*/ 628567 w 628567"/>
                    <a:gd name="T33" fmla="*/ 0 h 476598"/>
                    <a:gd name="T34" fmla="*/ 628567 w 628567"/>
                    <a:gd name="T35" fmla="*/ 476598 h 476598"/>
                    <a:gd name="T36" fmla="*/ 532462 w 628567"/>
                    <a:gd name="T37" fmla="*/ 476598 h 476598"/>
                    <a:gd name="T38" fmla="*/ 532462 w 628567"/>
                    <a:gd name="T39" fmla="*/ 81079 h 476598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w 628567"/>
                    <a:gd name="T61" fmla="*/ 0 h 476598"/>
                    <a:gd name="T62" fmla="*/ 628567 w 628567"/>
                    <a:gd name="T63" fmla="*/ 476598 h 476598"/>
                  </a:gdLst>
                  <a:ahLst/>
                  <a:cxnLst>
                    <a:cxn ang="T40">
                      <a:pos x="T0" y="T1"/>
                    </a:cxn>
                    <a:cxn ang="T41">
                      <a:pos x="T2" y="T3"/>
                    </a:cxn>
                    <a:cxn ang="T42">
                      <a:pos x="T4" y="T5"/>
                    </a:cxn>
                    <a:cxn ang="T43">
                      <a:pos x="T6" y="T7"/>
                    </a:cxn>
                    <a:cxn ang="T44">
                      <a:pos x="T8" y="T9"/>
                    </a:cxn>
                    <a:cxn ang="T45">
                      <a:pos x="T10" y="T11"/>
                    </a:cxn>
                    <a:cxn ang="T46">
                      <a:pos x="T12" y="T13"/>
                    </a:cxn>
                    <a:cxn ang="T47">
                      <a:pos x="T14" y="T15"/>
                    </a:cxn>
                    <a:cxn ang="T48">
                      <a:pos x="T16" y="T17"/>
                    </a:cxn>
                    <a:cxn ang="T49">
                      <a:pos x="T18" y="T19"/>
                    </a:cxn>
                    <a:cxn ang="T50">
                      <a:pos x="T20" y="T21"/>
                    </a:cxn>
                    <a:cxn ang="T51">
                      <a:pos x="T22" y="T23"/>
                    </a:cxn>
                    <a:cxn ang="T52">
                      <a:pos x="T24" y="T25"/>
                    </a:cxn>
                    <a:cxn ang="T53">
                      <a:pos x="T26" y="T27"/>
                    </a:cxn>
                    <a:cxn ang="T54">
                      <a:pos x="T28" y="T29"/>
                    </a:cxn>
                    <a:cxn ang="T55">
                      <a:pos x="T30" y="T31"/>
                    </a:cxn>
                    <a:cxn ang="T56">
                      <a:pos x="T32" y="T33"/>
                    </a:cxn>
                    <a:cxn ang="T57">
                      <a:pos x="T34" y="T35"/>
                    </a:cxn>
                    <a:cxn ang="T58">
                      <a:pos x="T36" y="T37"/>
                    </a:cxn>
                    <a:cxn ang="T59">
                      <a:pos x="T38" y="T39"/>
                    </a:cxn>
                  </a:cxnLst>
                  <a:rect l="T60" t="T61" r="T62" b="T63"/>
                  <a:pathLst>
                    <a:path w="628567" h="476598">
                      <a:moveTo>
                        <a:pt x="96105" y="192304"/>
                      </a:moveTo>
                      <a:lnTo>
                        <a:pt x="96105" y="476598"/>
                      </a:lnTo>
                      <a:lnTo>
                        <a:pt x="0" y="476598"/>
                      </a:lnTo>
                      <a:lnTo>
                        <a:pt x="0" y="267440"/>
                      </a:lnTo>
                      <a:close/>
                      <a:moveTo>
                        <a:pt x="451079" y="149738"/>
                      </a:moveTo>
                      <a:lnTo>
                        <a:pt x="451079" y="476598"/>
                      </a:lnTo>
                      <a:lnTo>
                        <a:pt x="354974" y="476598"/>
                      </a:lnTo>
                      <a:lnTo>
                        <a:pt x="354974" y="196833"/>
                      </a:lnTo>
                      <a:lnTo>
                        <a:pt x="357633" y="200277"/>
                      </a:lnTo>
                      <a:lnTo>
                        <a:pt x="359009" y="199214"/>
                      </a:lnTo>
                      <a:lnTo>
                        <a:pt x="372907" y="215687"/>
                      </a:lnTo>
                      <a:close/>
                      <a:moveTo>
                        <a:pt x="255352" y="67803"/>
                      </a:moveTo>
                      <a:lnTo>
                        <a:pt x="273592" y="91427"/>
                      </a:lnTo>
                      <a:lnTo>
                        <a:pt x="273592" y="476598"/>
                      </a:lnTo>
                      <a:lnTo>
                        <a:pt x="177487" y="476598"/>
                      </a:lnTo>
                      <a:lnTo>
                        <a:pt x="177487" y="128679"/>
                      </a:lnTo>
                      <a:close/>
                      <a:moveTo>
                        <a:pt x="628567" y="0"/>
                      </a:moveTo>
                      <a:lnTo>
                        <a:pt x="628567" y="476598"/>
                      </a:lnTo>
                      <a:lnTo>
                        <a:pt x="532462" y="476598"/>
                      </a:lnTo>
                      <a:lnTo>
                        <a:pt x="532462" y="8107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extLst>
                  <a:ext uri="{91240B29-F687-4F45-9708-019B960494DF}">
                    <a14:hiddenLine xmlns:a14="http://schemas.microsoft.com/office/drawing/2010/main" w="25400">
                      <a:solidFill>
                        <a:srgbClr val="000000"/>
                      </a:solidFill>
                      <a:bevel/>
                    </a14:hiddenLine>
                  </a:ext>
                </a:extLst>
              </p:spPr>
              <p:txBody>
                <a:bodyPr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/>
                  <a:endParaRPr lang="zh-CN" altLang="zh-CN" b="1">
                    <a:solidFill>
                      <a:srgbClr val="2F5EB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51" name="任意多边形 86"/>
                <p:cNvSpPr>
                  <a:spLocks noChangeArrowheads="1"/>
                </p:cNvSpPr>
                <p:nvPr/>
              </p:nvSpPr>
              <p:spPr bwMode="auto">
                <a:xfrm rot="13790841">
                  <a:off x="7831852" y="3639218"/>
                  <a:ext cx="325655" cy="790674"/>
                </a:xfrm>
                <a:custGeom>
                  <a:avLst/>
                  <a:gdLst>
                    <a:gd name="T0" fmla="*/ 97660 w 325915"/>
                    <a:gd name="T1" fmla="*/ 790400 h 790400"/>
                    <a:gd name="T2" fmla="*/ 0 w 325915"/>
                    <a:gd name="T3" fmla="*/ 664808 h 790400"/>
                    <a:gd name="T4" fmla="*/ 70970 w 325915"/>
                    <a:gd name="T5" fmla="*/ 664808 h 790400"/>
                    <a:gd name="T6" fmla="*/ 70970 w 325915"/>
                    <a:gd name="T7" fmla="*/ 320500 h 790400"/>
                    <a:gd name="T8" fmla="*/ 92523 w 325915"/>
                    <a:gd name="T9" fmla="*/ 320500 h 790400"/>
                    <a:gd name="T10" fmla="*/ 92598 w 325915"/>
                    <a:gd name="T11" fmla="*/ 318763 h 790400"/>
                    <a:gd name="T12" fmla="*/ 259805 w 325915"/>
                    <a:gd name="T13" fmla="*/ 326009 h 790400"/>
                    <a:gd name="T14" fmla="*/ 271953 w 325915"/>
                    <a:gd name="T15" fmla="*/ 0 h 790400"/>
                    <a:gd name="T16" fmla="*/ 325915 w 325915"/>
                    <a:gd name="T17" fmla="*/ 2011 h 790400"/>
                    <a:gd name="T18" fmla="*/ 311729 w 325915"/>
                    <a:gd name="T19" fmla="*/ 382747 h 790400"/>
                    <a:gd name="T20" fmla="*/ 257766 w 325915"/>
                    <a:gd name="T21" fmla="*/ 380736 h 790400"/>
                    <a:gd name="T22" fmla="*/ 257794 w 325915"/>
                    <a:gd name="T23" fmla="*/ 379973 h 790400"/>
                    <a:gd name="T24" fmla="*/ 124349 w 325915"/>
                    <a:gd name="T25" fmla="*/ 374190 h 790400"/>
                    <a:gd name="T26" fmla="*/ 124349 w 325915"/>
                    <a:gd name="T27" fmla="*/ 664808 h 790400"/>
                    <a:gd name="T28" fmla="*/ 195319 w 325915"/>
                    <a:gd name="T29" fmla="*/ 664808 h 790400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w 325915"/>
                    <a:gd name="T46" fmla="*/ 0 h 790400"/>
                    <a:gd name="T47" fmla="*/ 325915 w 325915"/>
                    <a:gd name="T48" fmla="*/ 790400 h 790400"/>
                  </a:gdLst>
                  <a:ahLst/>
                  <a:cxnLst>
                    <a:cxn ang="T30">
                      <a:pos x="T0" y="T1"/>
                    </a:cxn>
                    <a:cxn ang="T31">
                      <a:pos x="T2" y="T3"/>
                    </a:cxn>
                    <a:cxn ang="T32">
                      <a:pos x="T4" y="T5"/>
                    </a:cxn>
                    <a:cxn ang="T33">
                      <a:pos x="T6" y="T7"/>
                    </a:cxn>
                    <a:cxn ang="T34">
                      <a:pos x="T8" y="T9"/>
                    </a:cxn>
                    <a:cxn ang="T35">
                      <a:pos x="T10" y="T11"/>
                    </a:cxn>
                    <a:cxn ang="T36">
                      <a:pos x="T12" y="T13"/>
                    </a:cxn>
                    <a:cxn ang="T37">
                      <a:pos x="T14" y="T15"/>
                    </a:cxn>
                    <a:cxn ang="T38">
                      <a:pos x="T16" y="T17"/>
                    </a:cxn>
                    <a:cxn ang="T39">
                      <a:pos x="T18" y="T19"/>
                    </a:cxn>
                    <a:cxn ang="T40">
                      <a:pos x="T20" y="T21"/>
                    </a:cxn>
                    <a:cxn ang="T41">
                      <a:pos x="T22" y="T23"/>
                    </a:cxn>
                    <a:cxn ang="T42">
                      <a:pos x="T24" y="T25"/>
                    </a:cxn>
                    <a:cxn ang="T43">
                      <a:pos x="T26" y="T27"/>
                    </a:cxn>
                    <a:cxn ang="T44">
                      <a:pos x="T28" y="T29"/>
                    </a:cxn>
                  </a:cxnLst>
                  <a:rect l="T45" t="T46" r="T47" b="T48"/>
                  <a:pathLst>
                    <a:path w="325915" h="790400">
                      <a:moveTo>
                        <a:pt x="97660" y="790400"/>
                      </a:moveTo>
                      <a:lnTo>
                        <a:pt x="0" y="664808"/>
                      </a:lnTo>
                      <a:lnTo>
                        <a:pt x="70970" y="664808"/>
                      </a:lnTo>
                      <a:lnTo>
                        <a:pt x="70970" y="320500"/>
                      </a:lnTo>
                      <a:lnTo>
                        <a:pt x="92523" y="320500"/>
                      </a:lnTo>
                      <a:lnTo>
                        <a:pt x="92598" y="318763"/>
                      </a:lnTo>
                      <a:lnTo>
                        <a:pt x="259805" y="326009"/>
                      </a:lnTo>
                      <a:lnTo>
                        <a:pt x="271953" y="0"/>
                      </a:lnTo>
                      <a:lnTo>
                        <a:pt x="325915" y="2011"/>
                      </a:lnTo>
                      <a:lnTo>
                        <a:pt x="311729" y="382747"/>
                      </a:lnTo>
                      <a:lnTo>
                        <a:pt x="257766" y="380736"/>
                      </a:lnTo>
                      <a:lnTo>
                        <a:pt x="257794" y="379973"/>
                      </a:lnTo>
                      <a:lnTo>
                        <a:pt x="124349" y="374190"/>
                      </a:lnTo>
                      <a:lnTo>
                        <a:pt x="124349" y="664808"/>
                      </a:lnTo>
                      <a:lnTo>
                        <a:pt x="195319" y="66480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extLst>
                  <a:ext uri="{91240B29-F687-4F45-9708-019B960494DF}">
                    <a14:hiddenLine xmlns:a14="http://schemas.microsoft.com/office/drawing/2010/main" w="25400">
                      <a:solidFill>
                        <a:srgbClr val="000000"/>
                      </a:solidFill>
                      <a:bevel/>
                    </a14:hiddenLine>
                  </a:ext>
                </a:extLst>
              </p:spPr>
              <p:txBody>
                <a:bodyPr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/>
                  <a:endParaRPr lang="zh-CN" altLang="zh-CN" b="1">
                    <a:solidFill>
                      <a:srgbClr val="2F5EB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</p:grpSp>
      </p:grpSp>
      <p:sp>
        <p:nvSpPr>
          <p:cNvPr id="40" name="矩形 5">
            <a:extLst>
              <a:ext uri="{FF2B5EF4-FFF2-40B4-BE49-F238E27FC236}">
                <a16:creationId xmlns:a16="http://schemas.microsoft.com/office/drawing/2014/main" xmlns="" id="{45C26CBB-7CD7-45A8-AA6B-48924FA7C1F1}"/>
              </a:ext>
            </a:extLst>
          </p:cNvPr>
          <p:cNvSpPr/>
          <p:nvPr/>
        </p:nvSpPr>
        <p:spPr>
          <a:xfrm>
            <a:off x="9976569" y="6493142"/>
            <a:ext cx="1018294" cy="111815"/>
          </a:xfrm>
          <a:custGeom>
            <a:avLst/>
            <a:gdLst>
              <a:gd name="connsiteX0" fmla="*/ 0 w 926584"/>
              <a:gd name="connsiteY0" fmla="*/ 0 h 118098"/>
              <a:gd name="connsiteX1" fmla="*/ 926584 w 926584"/>
              <a:gd name="connsiteY1" fmla="*/ 0 h 118098"/>
              <a:gd name="connsiteX2" fmla="*/ 926584 w 926584"/>
              <a:gd name="connsiteY2" fmla="*/ 118098 h 118098"/>
              <a:gd name="connsiteX3" fmla="*/ 0 w 926584"/>
              <a:gd name="connsiteY3" fmla="*/ 118098 h 118098"/>
              <a:gd name="connsiteX4" fmla="*/ 0 w 926584"/>
              <a:gd name="connsiteY4" fmla="*/ 0 h 118098"/>
              <a:gd name="connsiteX0-1" fmla="*/ 55821 w 982405"/>
              <a:gd name="connsiteY0-2" fmla="*/ 0 h 144680"/>
              <a:gd name="connsiteX1-3" fmla="*/ 982405 w 982405"/>
              <a:gd name="connsiteY1-4" fmla="*/ 0 h 144680"/>
              <a:gd name="connsiteX2-5" fmla="*/ 982405 w 982405"/>
              <a:gd name="connsiteY2-6" fmla="*/ 118098 h 144680"/>
              <a:gd name="connsiteX3-7" fmla="*/ 0 w 982405"/>
              <a:gd name="connsiteY3-8" fmla="*/ 144680 h 144680"/>
              <a:gd name="connsiteX4-9" fmla="*/ 55821 w 982405"/>
              <a:gd name="connsiteY4-10" fmla="*/ 0 h 144680"/>
              <a:gd name="connsiteX0-11" fmla="*/ 55821 w 998354"/>
              <a:gd name="connsiteY0-12" fmla="*/ 0 h 147338"/>
              <a:gd name="connsiteX1-13" fmla="*/ 982405 w 998354"/>
              <a:gd name="connsiteY1-14" fmla="*/ 0 h 147338"/>
              <a:gd name="connsiteX2-15" fmla="*/ 998354 w 998354"/>
              <a:gd name="connsiteY2-16" fmla="*/ 147338 h 147338"/>
              <a:gd name="connsiteX3-17" fmla="*/ 0 w 998354"/>
              <a:gd name="connsiteY3-18" fmla="*/ 144680 h 147338"/>
              <a:gd name="connsiteX4-19" fmla="*/ 55821 w 998354"/>
              <a:gd name="connsiteY4-20" fmla="*/ 0 h 147338"/>
              <a:gd name="connsiteX0-21" fmla="*/ 84307 w 1026840"/>
              <a:gd name="connsiteY0-22" fmla="*/ 0 h 150534"/>
              <a:gd name="connsiteX1-23" fmla="*/ 1010891 w 1026840"/>
              <a:gd name="connsiteY1-24" fmla="*/ 0 h 150534"/>
              <a:gd name="connsiteX2-25" fmla="*/ 1026840 w 1026840"/>
              <a:gd name="connsiteY2-26" fmla="*/ 147338 h 150534"/>
              <a:gd name="connsiteX3-27" fmla="*/ 0 w 1026840"/>
              <a:gd name="connsiteY3-28" fmla="*/ 150534 h 150534"/>
              <a:gd name="connsiteX4-29" fmla="*/ 84307 w 1026840"/>
              <a:gd name="connsiteY4-30" fmla="*/ 0 h 150534"/>
              <a:gd name="connsiteX0-31" fmla="*/ 84307 w 1021143"/>
              <a:gd name="connsiteY0-32" fmla="*/ 0 h 153193"/>
              <a:gd name="connsiteX1-33" fmla="*/ 1010891 w 1021143"/>
              <a:gd name="connsiteY1-34" fmla="*/ 0 h 153193"/>
              <a:gd name="connsiteX2-35" fmla="*/ 1021143 w 1021143"/>
              <a:gd name="connsiteY2-36" fmla="*/ 153193 h 153193"/>
              <a:gd name="connsiteX3-37" fmla="*/ 0 w 1021143"/>
              <a:gd name="connsiteY3-38" fmla="*/ 150534 h 153193"/>
              <a:gd name="connsiteX4-39" fmla="*/ 84307 w 1021143"/>
              <a:gd name="connsiteY4-40" fmla="*/ 0 h 153193"/>
              <a:gd name="connsiteX0-41" fmla="*/ 92853 w 1021143"/>
              <a:gd name="connsiteY0-42" fmla="*/ 0 h 153193"/>
              <a:gd name="connsiteX1-43" fmla="*/ 1010891 w 1021143"/>
              <a:gd name="connsiteY1-44" fmla="*/ 0 h 153193"/>
              <a:gd name="connsiteX2-45" fmla="*/ 1021143 w 1021143"/>
              <a:gd name="connsiteY2-46" fmla="*/ 153193 h 153193"/>
              <a:gd name="connsiteX3-47" fmla="*/ 0 w 1021143"/>
              <a:gd name="connsiteY3-48" fmla="*/ 150534 h 153193"/>
              <a:gd name="connsiteX4-49" fmla="*/ 92853 w 1021143"/>
              <a:gd name="connsiteY4-50" fmla="*/ 0 h 153193"/>
              <a:gd name="connsiteX0-51" fmla="*/ 90004 w 1018294"/>
              <a:gd name="connsiteY0-52" fmla="*/ 0 h 153193"/>
              <a:gd name="connsiteX1-53" fmla="*/ 1008042 w 1018294"/>
              <a:gd name="connsiteY1-54" fmla="*/ 0 h 153193"/>
              <a:gd name="connsiteX2-55" fmla="*/ 1018294 w 1018294"/>
              <a:gd name="connsiteY2-56" fmla="*/ 153193 h 153193"/>
              <a:gd name="connsiteX3-57" fmla="*/ 0 w 1018294"/>
              <a:gd name="connsiteY3-58" fmla="*/ 142728 h 153193"/>
              <a:gd name="connsiteX4-59" fmla="*/ 90004 w 1018294"/>
              <a:gd name="connsiteY4-60" fmla="*/ 0 h 15319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018294" h="153193">
                <a:moveTo>
                  <a:pt x="90004" y="0"/>
                </a:moveTo>
                <a:lnTo>
                  <a:pt x="1008042" y="0"/>
                </a:lnTo>
                <a:lnTo>
                  <a:pt x="1018294" y="153193"/>
                </a:lnTo>
                <a:lnTo>
                  <a:pt x="0" y="142728"/>
                </a:lnTo>
                <a:lnTo>
                  <a:pt x="90004" y="0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矩形 40">
            <a:extLst>
              <a:ext uri="{FF2B5EF4-FFF2-40B4-BE49-F238E27FC236}">
                <a16:creationId xmlns:a16="http://schemas.microsoft.com/office/drawing/2014/main" xmlns="" id="{A491D6ED-697C-40C6-9742-BBA7E4A00D6E}"/>
              </a:ext>
            </a:extLst>
          </p:cNvPr>
          <p:cNvSpPr/>
          <p:nvPr/>
        </p:nvSpPr>
        <p:spPr>
          <a:xfrm>
            <a:off x="10067547" y="6500520"/>
            <a:ext cx="1646664" cy="392242"/>
          </a:xfrm>
          <a:prstGeom prst="rect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xmlns="" id="{205E6A58-5FD7-4CDF-91A3-EABCE5E40B23}"/>
              </a:ext>
            </a:extLst>
          </p:cNvPr>
          <p:cNvSpPr txBox="1"/>
          <p:nvPr/>
        </p:nvSpPr>
        <p:spPr>
          <a:xfrm>
            <a:off x="10141163" y="6525201"/>
            <a:ext cx="1489985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CN" sz="1400" dirty="0" err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www.mcgs.cn</a:t>
            </a:r>
            <a:endParaRPr lang="zh-CN" altLang="en-US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5335588" y="3741738"/>
            <a:ext cx="12195175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  <a:t/>
            </a:r>
            <a:br>
              <a:rPr kumimoji="0" lang="zh-CN" altLang="zh-CN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</a:br>
            <a:endParaRPr kumimoji="0" lang="zh-CN" altLang="zh-CN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39" name="文本框 9">
            <a:extLst>
              <a:ext uri="{FF2B5EF4-FFF2-40B4-BE49-F238E27FC236}">
                <a16:creationId xmlns:a16="http://schemas.microsoft.com/office/drawing/2014/main" xmlns="" id="{338F0905-05BA-4AC7-96A0-5F5AF91047DC}"/>
              </a:ext>
            </a:extLst>
          </p:cNvPr>
          <p:cNvSpPr txBox="1"/>
          <p:nvPr/>
        </p:nvSpPr>
        <p:spPr>
          <a:xfrm>
            <a:off x="985019" y="176185"/>
            <a:ext cx="5328592" cy="43858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dirty="0">
                <a:solidFill>
                  <a:srgbClr val="1E497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VNC</a:t>
            </a:r>
            <a:r>
              <a:rPr lang="zh-CN" altLang="en-US" sz="2400" dirty="0">
                <a:solidFill>
                  <a:srgbClr val="1E497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远程监控方案</a:t>
            </a:r>
            <a:r>
              <a:rPr lang="en-US" altLang="zh-CN" sz="2400" dirty="0" smtClean="0">
                <a:solidFill>
                  <a:srgbClr val="1E497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_</a:t>
            </a:r>
            <a:r>
              <a:rPr lang="zh-CN" altLang="en-US" sz="2400" dirty="0" smtClean="0">
                <a:solidFill>
                  <a:srgbClr val="1E497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工具</a:t>
            </a:r>
            <a:r>
              <a:rPr lang="zh-CN" altLang="en-US" sz="2400" dirty="0">
                <a:solidFill>
                  <a:srgbClr val="1E497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功能</a:t>
            </a:r>
            <a:endParaRPr lang="en-US" altLang="zh-CN" sz="2400" dirty="0">
              <a:solidFill>
                <a:srgbClr val="1E497D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6" name="TextBox 7"/>
          <p:cNvSpPr>
            <a:spLocks noChangeArrowheads="1"/>
          </p:cNvSpPr>
          <p:nvPr/>
        </p:nvSpPr>
        <p:spPr bwMode="auto">
          <a:xfrm>
            <a:off x="913011" y="1700808"/>
            <a:ext cx="4109782" cy="14773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、实施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步骤</a:t>
            </a:r>
            <a:endParaRPr lang="en-US" altLang="zh-CN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）手机端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VNC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  <a:defRPr/>
            </a:pP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点击         按钮；</a:t>
            </a:r>
            <a:endParaRPr lang="en-US" altLang="zh-CN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  <a:defRPr/>
            </a:pP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输入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Address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Name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192.168.1.100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endParaRPr lang="en-US" altLang="zh-CN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8194" name="Picture 2" descr="C:\Users\lh\Desktop\VNC截图\手机端\微信图片_20210601141058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49715" y="931764"/>
            <a:ext cx="2553098" cy="5531712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8" name="矩形 37"/>
          <p:cNvSpPr/>
          <p:nvPr/>
        </p:nvSpPr>
        <p:spPr>
          <a:xfrm flipH="1">
            <a:off x="9174086" y="5590480"/>
            <a:ext cx="588087" cy="50405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矩形 42"/>
          <p:cNvSpPr/>
          <p:nvPr/>
        </p:nvSpPr>
        <p:spPr>
          <a:xfrm flipH="1">
            <a:off x="7465737" y="3068960"/>
            <a:ext cx="1652527" cy="108012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52" name="直接箭头连接符 51"/>
          <p:cNvCxnSpPr>
            <a:stCxn id="38" idx="0"/>
          </p:cNvCxnSpPr>
          <p:nvPr/>
        </p:nvCxnSpPr>
        <p:spPr>
          <a:xfrm flipH="1" flipV="1">
            <a:off x="8185819" y="4149080"/>
            <a:ext cx="1282310" cy="1441400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3" name="Picture 2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841" t="85791" r="4315" b="6394"/>
          <a:stretch/>
        </p:blipFill>
        <p:spPr bwMode="auto">
          <a:xfrm>
            <a:off x="1671906" y="2449012"/>
            <a:ext cx="404537" cy="432340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884739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 advClick="0" advTm="2000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 flipH="1">
            <a:off x="-3" y="6525344"/>
            <a:ext cx="12195177" cy="360511"/>
          </a:xfrm>
          <a:prstGeom prst="rect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 flipH="1">
            <a:off x="-4" y="6596410"/>
            <a:ext cx="12195177" cy="28897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>
            <a:off x="0" y="0"/>
            <a:ext cx="985019" cy="5831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8" name="组合 27"/>
          <p:cNvGrpSpPr/>
          <p:nvPr/>
        </p:nvGrpSpPr>
        <p:grpSpPr>
          <a:xfrm>
            <a:off x="192931" y="0"/>
            <a:ext cx="576064" cy="836712"/>
            <a:chOff x="841003" y="360040"/>
            <a:chExt cx="504056" cy="836712"/>
          </a:xfr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</p:grpSpPr>
        <p:sp>
          <p:nvSpPr>
            <p:cNvPr id="29" name="矩形 28"/>
            <p:cNvSpPr/>
            <p:nvPr/>
          </p:nvSpPr>
          <p:spPr>
            <a:xfrm>
              <a:off x="841003" y="360040"/>
              <a:ext cx="504056" cy="54868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等腰三角形 29"/>
            <p:cNvSpPr/>
            <p:nvPr/>
          </p:nvSpPr>
          <p:spPr>
            <a:xfrm rot="10800000">
              <a:off x="841003" y="908720"/>
              <a:ext cx="504056" cy="288032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1" name="KSO_Shape"/>
          <p:cNvSpPr/>
          <p:nvPr/>
        </p:nvSpPr>
        <p:spPr bwMode="auto">
          <a:xfrm>
            <a:off x="331060" y="261229"/>
            <a:ext cx="299804" cy="228651"/>
          </a:xfrm>
          <a:custGeom>
            <a:avLst/>
            <a:gdLst>
              <a:gd name="T0" fmla="*/ 432030 w 2125663"/>
              <a:gd name="T1" fmla="*/ 1344893 h 1811338"/>
              <a:gd name="T2" fmla="*/ 462740 w 2125663"/>
              <a:gd name="T3" fmla="*/ 1477960 h 1811338"/>
              <a:gd name="T4" fmla="*/ 513638 w 2125663"/>
              <a:gd name="T5" fmla="*/ 1557743 h 1811338"/>
              <a:gd name="T6" fmla="*/ 516481 w 2125663"/>
              <a:gd name="T7" fmla="*/ 1336346 h 1811338"/>
              <a:gd name="T8" fmla="*/ 503401 w 2125663"/>
              <a:gd name="T9" fmla="*/ 1310416 h 1811338"/>
              <a:gd name="T10" fmla="*/ 515913 w 2125663"/>
              <a:gd name="T11" fmla="*/ 1250009 h 1811338"/>
              <a:gd name="T12" fmla="*/ 618846 w 2125663"/>
              <a:gd name="T13" fmla="*/ 1242885 h 1811338"/>
              <a:gd name="T14" fmla="*/ 643583 w 2125663"/>
              <a:gd name="T15" fmla="*/ 1263116 h 1811338"/>
              <a:gd name="T16" fmla="*/ 642446 w 2125663"/>
              <a:gd name="T17" fmla="*/ 1324948 h 1811338"/>
              <a:gd name="T18" fmla="*/ 619414 w 2125663"/>
              <a:gd name="T19" fmla="*/ 1342899 h 1811338"/>
              <a:gd name="T20" fmla="*/ 664057 w 2125663"/>
              <a:gd name="T21" fmla="*/ 1524691 h 1811338"/>
              <a:gd name="T22" fmla="*/ 704434 w 2125663"/>
              <a:gd name="T23" fmla="*/ 1417553 h 1811338"/>
              <a:gd name="T24" fmla="*/ 725191 w 2125663"/>
              <a:gd name="T25" fmla="*/ 1259697 h 1811338"/>
              <a:gd name="T26" fmla="*/ 857412 w 2125663"/>
              <a:gd name="T27" fmla="*/ 1192451 h 1811338"/>
              <a:gd name="T28" fmla="*/ 923096 w 2125663"/>
              <a:gd name="T29" fmla="*/ 1212682 h 1811338"/>
              <a:gd name="T30" fmla="*/ 970013 w 2125663"/>
              <a:gd name="T31" fmla="*/ 1259697 h 1811338"/>
              <a:gd name="T32" fmla="*/ 990201 w 2125663"/>
              <a:gd name="T33" fmla="*/ 1325233 h 1811338"/>
              <a:gd name="T34" fmla="*/ 980818 w 2125663"/>
              <a:gd name="T35" fmla="*/ 1537228 h 1811338"/>
              <a:gd name="T36" fmla="*/ 935891 w 2125663"/>
              <a:gd name="T37" fmla="*/ 1570566 h 1811338"/>
              <a:gd name="T38" fmla="*/ 798837 w 2125663"/>
              <a:gd name="T39" fmla="*/ 1607608 h 1811338"/>
              <a:gd name="T40" fmla="*/ 617424 w 2125663"/>
              <a:gd name="T41" fmla="*/ 1622140 h 1811338"/>
              <a:gd name="T42" fmla="*/ 428049 w 2125663"/>
              <a:gd name="T43" fmla="*/ 1615872 h 1811338"/>
              <a:gd name="T44" fmla="*/ 264551 w 2125663"/>
              <a:gd name="T45" fmla="*/ 1588232 h 1811338"/>
              <a:gd name="T46" fmla="*/ 180669 w 2125663"/>
              <a:gd name="T47" fmla="*/ 1549481 h 1811338"/>
              <a:gd name="T48" fmla="*/ 159912 w 2125663"/>
              <a:gd name="T49" fmla="*/ 1517283 h 1811338"/>
              <a:gd name="T50" fmla="*/ 167873 w 2125663"/>
              <a:gd name="T51" fmla="*/ 1284201 h 1811338"/>
              <a:gd name="T52" fmla="*/ 205123 w 2125663"/>
              <a:gd name="T53" fmla="*/ 1228638 h 1811338"/>
              <a:gd name="T54" fmla="*/ 264266 w 2125663"/>
              <a:gd name="T55" fmla="*/ 1196440 h 1811338"/>
              <a:gd name="T56" fmla="*/ 421225 w 2125663"/>
              <a:gd name="T57" fmla="*/ 1183048 h 1811338"/>
              <a:gd name="T58" fmla="*/ 433514 w 2125663"/>
              <a:gd name="T59" fmla="*/ 761303 h 1811338"/>
              <a:gd name="T60" fmla="*/ 391450 w 2125663"/>
              <a:gd name="T61" fmla="*/ 813630 h 1811338"/>
              <a:gd name="T62" fmla="*/ 379229 w 2125663"/>
              <a:gd name="T63" fmla="*/ 902075 h 1811338"/>
              <a:gd name="T64" fmla="*/ 414756 w 2125663"/>
              <a:gd name="T65" fmla="*/ 1016114 h 1811338"/>
              <a:gd name="T66" fmla="*/ 487516 w 2125663"/>
              <a:gd name="T67" fmla="*/ 1099439 h 1811338"/>
              <a:gd name="T68" fmla="*/ 567666 w 2125663"/>
              <a:gd name="T69" fmla="*/ 1135272 h 1811338"/>
              <a:gd name="T70" fmla="*/ 645542 w 2125663"/>
              <a:gd name="T71" fmla="*/ 1111099 h 1811338"/>
              <a:gd name="T72" fmla="*/ 722282 w 2125663"/>
              <a:gd name="T73" fmla="*/ 1035452 h 1811338"/>
              <a:gd name="T74" fmla="*/ 767757 w 2125663"/>
              <a:gd name="T75" fmla="*/ 926248 h 1811338"/>
              <a:gd name="T76" fmla="*/ 666290 w 2125663"/>
              <a:gd name="T77" fmla="*/ 863967 h 1811338"/>
              <a:gd name="T78" fmla="*/ 546918 w 2125663"/>
              <a:gd name="T79" fmla="*/ 832116 h 1811338"/>
              <a:gd name="T80" fmla="*/ 484389 w 2125663"/>
              <a:gd name="T81" fmla="*/ 790595 h 1811338"/>
              <a:gd name="T82" fmla="*/ 452273 w 2125663"/>
              <a:gd name="T83" fmla="*/ 760734 h 1811338"/>
              <a:gd name="T84" fmla="*/ 568234 w 2125663"/>
              <a:gd name="T85" fmla="*/ 587258 h 1811338"/>
              <a:gd name="T86" fmla="*/ 631616 w 2125663"/>
              <a:gd name="T87" fmla="*/ 594937 h 1811338"/>
              <a:gd name="T88" fmla="*/ 705513 w 2125663"/>
              <a:gd name="T89" fmla="*/ 631054 h 1811338"/>
              <a:gd name="T90" fmla="*/ 790210 w 2125663"/>
              <a:gd name="T91" fmla="*/ 732864 h 1811338"/>
              <a:gd name="T92" fmla="*/ 826306 w 2125663"/>
              <a:gd name="T93" fmla="*/ 873920 h 1811338"/>
              <a:gd name="T94" fmla="*/ 818064 w 2125663"/>
              <a:gd name="T95" fmla="*/ 959237 h 1811338"/>
              <a:gd name="T96" fmla="*/ 780831 w 2125663"/>
              <a:gd name="T97" fmla="*/ 1048534 h 1811338"/>
              <a:gd name="T98" fmla="*/ 687607 w 2125663"/>
              <a:gd name="T99" fmla="*/ 1148922 h 1811338"/>
              <a:gd name="T100" fmla="*/ 588983 w 2125663"/>
              <a:gd name="T101" fmla="*/ 1190727 h 1811338"/>
              <a:gd name="T102" fmla="*/ 525033 w 2125663"/>
              <a:gd name="T103" fmla="*/ 1182480 h 1811338"/>
              <a:gd name="T104" fmla="*/ 421293 w 2125663"/>
              <a:gd name="T105" fmla="*/ 1115081 h 1811338"/>
              <a:gd name="T106" fmla="*/ 345406 w 2125663"/>
              <a:gd name="T107" fmla="*/ 1002463 h 1811338"/>
              <a:gd name="T108" fmla="*/ 325511 w 2125663"/>
              <a:gd name="T109" fmla="*/ 929092 h 1811338"/>
              <a:gd name="T110" fmla="*/ 330627 w 2125663"/>
              <a:gd name="T111" fmla="*/ 813915 h 1811338"/>
              <a:gd name="T112" fmla="*/ 388324 w 2125663"/>
              <a:gd name="T113" fmla="*/ 686510 h 1811338"/>
              <a:gd name="T114" fmla="*/ 482400 w 2125663"/>
              <a:gd name="T115" fmla="*/ 608303 h 1811338"/>
              <a:gd name="T116" fmla="*/ 542939 w 2125663"/>
              <a:gd name="T117" fmla="*/ 589534 h 1811338"/>
              <a:gd name="T118" fmla="*/ 0 w 2125663"/>
              <a:gd name="T119" fmla="*/ 0 h 1811338"/>
              <a:gd name="T120" fmla="*/ 174993 w 2125663"/>
              <a:gd name="T121" fmla="*/ 1118883 h 1811338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2125663" h="1811338">
                <a:moveTo>
                  <a:pt x="470017" y="1320800"/>
                </a:moveTo>
                <a:lnTo>
                  <a:pt x="470335" y="1343069"/>
                </a:lnTo>
                <a:lnTo>
                  <a:pt x="471286" y="1364382"/>
                </a:lnTo>
                <a:lnTo>
                  <a:pt x="472238" y="1385696"/>
                </a:lnTo>
                <a:lnTo>
                  <a:pt x="473190" y="1406374"/>
                </a:lnTo>
                <a:lnTo>
                  <a:pt x="474459" y="1426415"/>
                </a:lnTo>
                <a:lnTo>
                  <a:pt x="476363" y="1446139"/>
                </a:lnTo>
                <a:lnTo>
                  <a:pt x="478267" y="1464908"/>
                </a:lnTo>
                <a:lnTo>
                  <a:pt x="480170" y="1483677"/>
                </a:lnTo>
                <a:lnTo>
                  <a:pt x="482074" y="1501491"/>
                </a:lnTo>
                <a:lnTo>
                  <a:pt x="484612" y="1518988"/>
                </a:lnTo>
                <a:lnTo>
                  <a:pt x="487468" y="1535530"/>
                </a:lnTo>
                <a:lnTo>
                  <a:pt x="490323" y="1552072"/>
                </a:lnTo>
                <a:lnTo>
                  <a:pt x="493179" y="1567660"/>
                </a:lnTo>
                <a:lnTo>
                  <a:pt x="496352" y="1582611"/>
                </a:lnTo>
                <a:lnTo>
                  <a:pt x="500159" y="1597563"/>
                </a:lnTo>
                <a:lnTo>
                  <a:pt x="503649" y="1611560"/>
                </a:lnTo>
                <a:lnTo>
                  <a:pt x="507774" y="1624921"/>
                </a:lnTo>
                <a:lnTo>
                  <a:pt x="511899" y="1637646"/>
                </a:lnTo>
                <a:lnTo>
                  <a:pt x="516341" y="1650052"/>
                </a:lnTo>
                <a:lnTo>
                  <a:pt x="520783" y="1661505"/>
                </a:lnTo>
                <a:lnTo>
                  <a:pt x="525859" y="1672639"/>
                </a:lnTo>
                <a:lnTo>
                  <a:pt x="530936" y="1683137"/>
                </a:lnTo>
                <a:lnTo>
                  <a:pt x="536329" y="1692998"/>
                </a:lnTo>
                <a:lnTo>
                  <a:pt x="541723" y="1702224"/>
                </a:lnTo>
                <a:lnTo>
                  <a:pt x="547752" y="1710813"/>
                </a:lnTo>
                <a:lnTo>
                  <a:pt x="553463" y="1718766"/>
                </a:lnTo>
                <a:lnTo>
                  <a:pt x="559808" y="1726083"/>
                </a:lnTo>
                <a:lnTo>
                  <a:pt x="566154" y="1732763"/>
                </a:lnTo>
                <a:lnTo>
                  <a:pt x="573134" y="1739125"/>
                </a:lnTo>
                <a:lnTo>
                  <a:pt x="580114" y="1744215"/>
                </a:lnTo>
                <a:lnTo>
                  <a:pt x="587412" y="1749305"/>
                </a:lnTo>
                <a:lnTo>
                  <a:pt x="594709" y="1753123"/>
                </a:lnTo>
                <a:lnTo>
                  <a:pt x="594709" y="1499901"/>
                </a:lnTo>
                <a:lnTo>
                  <a:pt x="591537" y="1499264"/>
                </a:lnTo>
                <a:lnTo>
                  <a:pt x="588047" y="1498310"/>
                </a:lnTo>
                <a:lnTo>
                  <a:pt x="584874" y="1497038"/>
                </a:lnTo>
                <a:lnTo>
                  <a:pt x="582018" y="1495765"/>
                </a:lnTo>
                <a:lnTo>
                  <a:pt x="579163" y="1494175"/>
                </a:lnTo>
                <a:lnTo>
                  <a:pt x="576307" y="1491948"/>
                </a:lnTo>
                <a:lnTo>
                  <a:pt x="573769" y="1489721"/>
                </a:lnTo>
                <a:lnTo>
                  <a:pt x="571548" y="1487494"/>
                </a:lnTo>
                <a:lnTo>
                  <a:pt x="569327" y="1484949"/>
                </a:lnTo>
                <a:lnTo>
                  <a:pt x="567106" y="1482404"/>
                </a:lnTo>
                <a:lnTo>
                  <a:pt x="565519" y="1479223"/>
                </a:lnTo>
                <a:lnTo>
                  <a:pt x="564250" y="1476360"/>
                </a:lnTo>
                <a:lnTo>
                  <a:pt x="563298" y="1473179"/>
                </a:lnTo>
                <a:lnTo>
                  <a:pt x="562347" y="1469998"/>
                </a:lnTo>
                <a:lnTo>
                  <a:pt x="562029" y="1466180"/>
                </a:lnTo>
                <a:lnTo>
                  <a:pt x="561712" y="1462999"/>
                </a:lnTo>
                <a:lnTo>
                  <a:pt x="561712" y="1425143"/>
                </a:lnTo>
                <a:lnTo>
                  <a:pt x="562029" y="1421007"/>
                </a:lnTo>
                <a:lnTo>
                  <a:pt x="562664" y="1417508"/>
                </a:lnTo>
                <a:lnTo>
                  <a:pt x="563616" y="1414009"/>
                </a:lnTo>
                <a:lnTo>
                  <a:pt x="564885" y="1410191"/>
                </a:lnTo>
                <a:lnTo>
                  <a:pt x="566154" y="1407010"/>
                </a:lnTo>
                <a:lnTo>
                  <a:pt x="568375" y="1403829"/>
                </a:lnTo>
                <a:lnTo>
                  <a:pt x="570596" y="1400966"/>
                </a:lnTo>
                <a:lnTo>
                  <a:pt x="572817" y="1398103"/>
                </a:lnTo>
                <a:lnTo>
                  <a:pt x="575673" y="1395558"/>
                </a:lnTo>
                <a:lnTo>
                  <a:pt x="578528" y="1393649"/>
                </a:lnTo>
                <a:lnTo>
                  <a:pt x="581701" y="1391741"/>
                </a:lnTo>
                <a:lnTo>
                  <a:pt x="584874" y="1390150"/>
                </a:lnTo>
                <a:lnTo>
                  <a:pt x="588364" y="1388878"/>
                </a:lnTo>
                <a:lnTo>
                  <a:pt x="592171" y="1387605"/>
                </a:lnTo>
                <a:lnTo>
                  <a:pt x="595979" y="1386969"/>
                </a:lnTo>
                <a:lnTo>
                  <a:pt x="599786" y="1386969"/>
                </a:lnTo>
                <a:lnTo>
                  <a:pt x="682597" y="1386969"/>
                </a:lnTo>
                <a:lnTo>
                  <a:pt x="686721" y="1386969"/>
                </a:lnTo>
                <a:lnTo>
                  <a:pt x="690529" y="1387605"/>
                </a:lnTo>
                <a:lnTo>
                  <a:pt x="694019" y="1388878"/>
                </a:lnTo>
                <a:lnTo>
                  <a:pt x="697826" y="1390150"/>
                </a:lnTo>
                <a:lnTo>
                  <a:pt x="700999" y="1391741"/>
                </a:lnTo>
                <a:lnTo>
                  <a:pt x="704172" y="1393649"/>
                </a:lnTo>
                <a:lnTo>
                  <a:pt x="707345" y="1395558"/>
                </a:lnTo>
                <a:lnTo>
                  <a:pt x="709883" y="1398103"/>
                </a:lnTo>
                <a:lnTo>
                  <a:pt x="712104" y="1400966"/>
                </a:lnTo>
                <a:lnTo>
                  <a:pt x="714325" y="1403829"/>
                </a:lnTo>
                <a:lnTo>
                  <a:pt x="716229" y="1407010"/>
                </a:lnTo>
                <a:lnTo>
                  <a:pt x="718132" y="1410191"/>
                </a:lnTo>
                <a:lnTo>
                  <a:pt x="719402" y="1414009"/>
                </a:lnTo>
                <a:lnTo>
                  <a:pt x="720353" y="1417508"/>
                </a:lnTo>
                <a:lnTo>
                  <a:pt x="720671" y="1421007"/>
                </a:lnTo>
                <a:lnTo>
                  <a:pt x="720988" y="1425143"/>
                </a:lnTo>
                <a:lnTo>
                  <a:pt x="720988" y="1462999"/>
                </a:lnTo>
                <a:lnTo>
                  <a:pt x="720988" y="1466180"/>
                </a:lnTo>
                <a:lnTo>
                  <a:pt x="720353" y="1469998"/>
                </a:lnTo>
                <a:lnTo>
                  <a:pt x="719719" y="1473179"/>
                </a:lnTo>
                <a:lnTo>
                  <a:pt x="718450" y="1476360"/>
                </a:lnTo>
                <a:lnTo>
                  <a:pt x="716863" y="1479223"/>
                </a:lnTo>
                <a:lnTo>
                  <a:pt x="715277" y="1482404"/>
                </a:lnTo>
                <a:lnTo>
                  <a:pt x="713373" y="1484949"/>
                </a:lnTo>
                <a:lnTo>
                  <a:pt x="711469" y="1487494"/>
                </a:lnTo>
                <a:lnTo>
                  <a:pt x="708931" y="1489721"/>
                </a:lnTo>
                <a:lnTo>
                  <a:pt x="706710" y="1491948"/>
                </a:lnTo>
                <a:lnTo>
                  <a:pt x="703537" y="1494175"/>
                </a:lnTo>
                <a:lnTo>
                  <a:pt x="700682" y="1495765"/>
                </a:lnTo>
                <a:lnTo>
                  <a:pt x="697826" y="1497038"/>
                </a:lnTo>
                <a:lnTo>
                  <a:pt x="694653" y="1498310"/>
                </a:lnTo>
                <a:lnTo>
                  <a:pt x="691163" y="1499264"/>
                </a:lnTo>
                <a:lnTo>
                  <a:pt x="687991" y="1499901"/>
                </a:lnTo>
                <a:lnTo>
                  <a:pt x="687991" y="1753123"/>
                </a:lnTo>
                <a:lnTo>
                  <a:pt x="695605" y="1749305"/>
                </a:lnTo>
                <a:lnTo>
                  <a:pt x="702586" y="1744215"/>
                </a:lnTo>
                <a:lnTo>
                  <a:pt x="709566" y="1739125"/>
                </a:lnTo>
                <a:lnTo>
                  <a:pt x="716229" y="1732763"/>
                </a:lnTo>
                <a:lnTo>
                  <a:pt x="722892" y="1726083"/>
                </a:lnTo>
                <a:lnTo>
                  <a:pt x="729237" y="1718766"/>
                </a:lnTo>
                <a:lnTo>
                  <a:pt x="734948" y="1710813"/>
                </a:lnTo>
                <a:lnTo>
                  <a:pt x="740977" y="1702224"/>
                </a:lnTo>
                <a:lnTo>
                  <a:pt x="746371" y="1692998"/>
                </a:lnTo>
                <a:lnTo>
                  <a:pt x="751447" y="1683137"/>
                </a:lnTo>
                <a:lnTo>
                  <a:pt x="756841" y="1672639"/>
                </a:lnTo>
                <a:lnTo>
                  <a:pt x="761600" y="1661505"/>
                </a:lnTo>
                <a:lnTo>
                  <a:pt x="766359" y="1650052"/>
                </a:lnTo>
                <a:lnTo>
                  <a:pt x="770801" y="1637646"/>
                </a:lnTo>
                <a:lnTo>
                  <a:pt x="774926" y="1624921"/>
                </a:lnTo>
                <a:lnTo>
                  <a:pt x="779051" y="1611560"/>
                </a:lnTo>
                <a:lnTo>
                  <a:pt x="782541" y="1597563"/>
                </a:lnTo>
                <a:lnTo>
                  <a:pt x="786031" y="1582611"/>
                </a:lnTo>
                <a:lnTo>
                  <a:pt x="789521" y="1567660"/>
                </a:lnTo>
                <a:lnTo>
                  <a:pt x="792377" y="1552072"/>
                </a:lnTo>
                <a:lnTo>
                  <a:pt x="795232" y="1535530"/>
                </a:lnTo>
                <a:lnTo>
                  <a:pt x="797770" y="1518988"/>
                </a:lnTo>
                <a:lnTo>
                  <a:pt x="800626" y="1501491"/>
                </a:lnTo>
                <a:lnTo>
                  <a:pt x="802530" y="1483677"/>
                </a:lnTo>
                <a:lnTo>
                  <a:pt x="804751" y="1464908"/>
                </a:lnTo>
                <a:lnTo>
                  <a:pt x="806337" y="1446139"/>
                </a:lnTo>
                <a:lnTo>
                  <a:pt x="807923" y="1426415"/>
                </a:lnTo>
                <a:lnTo>
                  <a:pt x="809193" y="1406374"/>
                </a:lnTo>
                <a:lnTo>
                  <a:pt x="810779" y="1385696"/>
                </a:lnTo>
                <a:lnTo>
                  <a:pt x="811731" y="1364382"/>
                </a:lnTo>
                <a:lnTo>
                  <a:pt x="812365" y="1343069"/>
                </a:lnTo>
                <a:lnTo>
                  <a:pt x="813000" y="1320800"/>
                </a:lnTo>
                <a:lnTo>
                  <a:pt x="840921" y="1322709"/>
                </a:lnTo>
                <a:lnTo>
                  <a:pt x="866621" y="1324300"/>
                </a:lnTo>
                <a:lnTo>
                  <a:pt x="909771" y="1327481"/>
                </a:lnTo>
                <a:lnTo>
                  <a:pt x="938644" y="1330026"/>
                </a:lnTo>
                <a:lnTo>
                  <a:pt x="948797" y="1330980"/>
                </a:lnTo>
                <a:lnTo>
                  <a:pt x="956729" y="1331298"/>
                </a:lnTo>
                <a:lnTo>
                  <a:pt x="964661" y="1331934"/>
                </a:lnTo>
                <a:lnTo>
                  <a:pt x="972593" y="1332889"/>
                </a:lnTo>
                <a:lnTo>
                  <a:pt x="980208" y="1334161"/>
                </a:lnTo>
                <a:lnTo>
                  <a:pt x="987823" y="1335752"/>
                </a:lnTo>
                <a:lnTo>
                  <a:pt x="995437" y="1337979"/>
                </a:lnTo>
                <a:lnTo>
                  <a:pt x="1002418" y="1340205"/>
                </a:lnTo>
                <a:lnTo>
                  <a:pt x="1009715" y="1343387"/>
                </a:lnTo>
                <a:lnTo>
                  <a:pt x="1016378" y="1346250"/>
                </a:lnTo>
                <a:lnTo>
                  <a:pt x="1023358" y="1349749"/>
                </a:lnTo>
                <a:lnTo>
                  <a:pt x="1030021" y="1353885"/>
                </a:lnTo>
                <a:lnTo>
                  <a:pt x="1036050" y="1357702"/>
                </a:lnTo>
                <a:lnTo>
                  <a:pt x="1042395" y="1361837"/>
                </a:lnTo>
                <a:lnTo>
                  <a:pt x="1048106" y="1366927"/>
                </a:lnTo>
                <a:lnTo>
                  <a:pt x="1053817" y="1371699"/>
                </a:lnTo>
                <a:lnTo>
                  <a:pt x="1059211" y="1377107"/>
                </a:lnTo>
                <a:lnTo>
                  <a:pt x="1064605" y="1382197"/>
                </a:lnTo>
                <a:lnTo>
                  <a:pt x="1069364" y="1388241"/>
                </a:lnTo>
                <a:lnTo>
                  <a:pt x="1073806" y="1393967"/>
                </a:lnTo>
                <a:lnTo>
                  <a:pt x="1078248" y="1400012"/>
                </a:lnTo>
                <a:lnTo>
                  <a:pt x="1082373" y="1406374"/>
                </a:lnTo>
                <a:lnTo>
                  <a:pt x="1085863" y="1413054"/>
                </a:lnTo>
                <a:lnTo>
                  <a:pt x="1089670" y="1419735"/>
                </a:lnTo>
                <a:lnTo>
                  <a:pt x="1092843" y="1426734"/>
                </a:lnTo>
                <a:lnTo>
                  <a:pt x="1095381" y="1433732"/>
                </a:lnTo>
                <a:lnTo>
                  <a:pt x="1097920" y="1441049"/>
                </a:lnTo>
                <a:lnTo>
                  <a:pt x="1100141" y="1448684"/>
                </a:lnTo>
                <a:lnTo>
                  <a:pt x="1101727" y="1456000"/>
                </a:lnTo>
                <a:lnTo>
                  <a:pt x="1103314" y="1463635"/>
                </a:lnTo>
                <a:lnTo>
                  <a:pt x="1104265" y="1471588"/>
                </a:lnTo>
                <a:lnTo>
                  <a:pt x="1104900" y="1479541"/>
                </a:lnTo>
                <a:lnTo>
                  <a:pt x="1104900" y="1487494"/>
                </a:lnTo>
                <a:lnTo>
                  <a:pt x="1104900" y="1686000"/>
                </a:lnTo>
                <a:lnTo>
                  <a:pt x="1104900" y="1690135"/>
                </a:lnTo>
                <a:lnTo>
                  <a:pt x="1104265" y="1693953"/>
                </a:lnTo>
                <a:lnTo>
                  <a:pt x="1103631" y="1697770"/>
                </a:lnTo>
                <a:lnTo>
                  <a:pt x="1102362" y="1701906"/>
                </a:lnTo>
                <a:lnTo>
                  <a:pt x="1101093" y="1705405"/>
                </a:lnTo>
                <a:lnTo>
                  <a:pt x="1099189" y="1709222"/>
                </a:lnTo>
                <a:lnTo>
                  <a:pt x="1096968" y="1713040"/>
                </a:lnTo>
                <a:lnTo>
                  <a:pt x="1094430" y="1716221"/>
                </a:lnTo>
                <a:lnTo>
                  <a:pt x="1091891" y="1719720"/>
                </a:lnTo>
                <a:lnTo>
                  <a:pt x="1089036" y="1722901"/>
                </a:lnTo>
                <a:lnTo>
                  <a:pt x="1085546" y="1726719"/>
                </a:lnTo>
                <a:lnTo>
                  <a:pt x="1082056" y="1729900"/>
                </a:lnTo>
                <a:lnTo>
                  <a:pt x="1078248" y="1732763"/>
                </a:lnTo>
                <a:lnTo>
                  <a:pt x="1074124" y="1736262"/>
                </a:lnTo>
                <a:lnTo>
                  <a:pt x="1069682" y="1739125"/>
                </a:lnTo>
                <a:lnTo>
                  <a:pt x="1065240" y="1741989"/>
                </a:lnTo>
                <a:lnTo>
                  <a:pt x="1055404" y="1748033"/>
                </a:lnTo>
                <a:lnTo>
                  <a:pt x="1044299" y="1753441"/>
                </a:lnTo>
                <a:lnTo>
                  <a:pt x="1032560" y="1758531"/>
                </a:lnTo>
                <a:lnTo>
                  <a:pt x="1019868" y="1763939"/>
                </a:lnTo>
                <a:lnTo>
                  <a:pt x="1005908" y="1768392"/>
                </a:lnTo>
                <a:lnTo>
                  <a:pt x="991630" y="1773164"/>
                </a:lnTo>
                <a:lnTo>
                  <a:pt x="976718" y="1777300"/>
                </a:lnTo>
                <a:lnTo>
                  <a:pt x="960854" y="1781117"/>
                </a:lnTo>
                <a:lnTo>
                  <a:pt x="944038" y="1784934"/>
                </a:lnTo>
                <a:lnTo>
                  <a:pt x="927222" y="1788434"/>
                </a:lnTo>
                <a:lnTo>
                  <a:pt x="909454" y="1791615"/>
                </a:lnTo>
                <a:lnTo>
                  <a:pt x="891369" y="1794796"/>
                </a:lnTo>
                <a:lnTo>
                  <a:pt x="872332" y="1797341"/>
                </a:lnTo>
                <a:lnTo>
                  <a:pt x="853295" y="1799886"/>
                </a:lnTo>
                <a:lnTo>
                  <a:pt x="833941" y="1801795"/>
                </a:lnTo>
                <a:lnTo>
                  <a:pt x="813952" y="1804022"/>
                </a:lnTo>
                <a:lnTo>
                  <a:pt x="793328" y="1805930"/>
                </a:lnTo>
                <a:lnTo>
                  <a:pt x="773022" y="1807203"/>
                </a:lnTo>
                <a:lnTo>
                  <a:pt x="752399" y="1808475"/>
                </a:lnTo>
                <a:lnTo>
                  <a:pt x="731458" y="1809748"/>
                </a:lnTo>
                <a:lnTo>
                  <a:pt x="710200" y="1810384"/>
                </a:lnTo>
                <a:lnTo>
                  <a:pt x="688942" y="1811020"/>
                </a:lnTo>
                <a:lnTo>
                  <a:pt x="667684" y="1811338"/>
                </a:lnTo>
                <a:lnTo>
                  <a:pt x="646427" y="1811338"/>
                </a:lnTo>
                <a:lnTo>
                  <a:pt x="625486" y="1811338"/>
                </a:lnTo>
                <a:lnTo>
                  <a:pt x="603911" y="1811020"/>
                </a:lnTo>
                <a:lnTo>
                  <a:pt x="582653" y="1810384"/>
                </a:lnTo>
                <a:lnTo>
                  <a:pt x="561395" y="1809748"/>
                </a:lnTo>
                <a:lnTo>
                  <a:pt x="540137" y="1808475"/>
                </a:lnTo>
                <a:lnTo>
                  <a:pt x="518879" y="1807203"/>
                </a:lnTo>
                <a:lnTo>
                  <a:pt x="498573" y="1805930"/>
                </a:lnTo>
                <a:lnTo>
                  <a:pt x="477632" y="1804022"/>
                </a:lnTo>
                <a:lnTo>
                  <a:pt x="457326" y="1801795"/>
                </a:lnTo>
                <a:lnTo>
                  <a:pt x="437337" y="1799886"/>
                </a:lnTo>
                <a:lnTo>
                  <a:pt x="417983" y="1797341"/>
                </a:lnTo>
                <a:lnTo>
                  <a:pt x="398629" y="1794796"/>
                </a:lnTo>
                <a:lnTo>
                  <a:pt x="379909" y="1791615"/>
                </a:lnTo>
                <a:lnTo>
                  <a:pt x="361824" y="1788434"/>
                </a:lnTo>
                <a:lnTo>
                  <a:pt x="344056" y="1784934"/>
                </a:lnTo>
                <a:lnTo>
                  <a:pt x="327240" y="1781117"/>
                </a:lnTo>
                <a:lnTo>
                  <a:pt x="310741" y="1777300"/>
                </a:lnTo>
                <a:lnTo>
                  <a:pt x="295195" y="1773164"/>
                </a:lnTo>
                <a:lnTo>
                  <a:pt x="280600" y="1768392"/>
                </a:lnTo>
                <a:lnTo>
                  <a:pt x="266322" y="1763939"/>
                </a:lnTo>
                <a:lnTo>
                  <a:pt x="252996" y="1758531"/>
                </a:lnTo>
                <a:lnTo>
                  <a:pt x="240622" y="1753441"/>
                </a:lnTo>
                <a:lnTo>
                  <a:pt x="229517" y="1748033"/>
                </a:lnTo>
                <a:lnTo>
                  <a:pt x="219047" y="1741989"/>
                </a:lnTo>
                <a:lnTo>
                  <a:pt x="214288" y="1739125"/>
                </a:lnTo>
                <a:lnTo>
                  <a:pt x="209846" y="1736262"/>
                </a:lnTo>
                <a:lnTo>
                  <a:pt x="205404" y="1732763"/>
                </a:lnTo>
                <a:lnTo>
                  <a:pt x="201596" y="1729900"/>
                </a:lnTo>
                <a:lnTo>
                  <a:pt x="198106" y="1726719"/>
                </a:lnTo>
                <a:lnTo>
                  <a:pt x="194299" y="1722901"/>
                </a:lnTo>
                <a:lnTo>
                  <a:pt x="191443" y="1719720"/>
                </a:lnTo>
                <a:lnTo>
                  <a:pt x="188588" y="1716221"/>
                </a:lnTo>
                <a:lnTo>
                  <a:pt x="186367" y="1713040"/>
                </a:lnTo>
                <a:lnTo>
                  <a:pt x="183828" y="1709222"/>
                </a:lnTo>
                <a:lnTo>
                  <a:pt x="181925" y="1705405"/>
                </a:lnTo>
                <a:lnTo>
                  <a:pt x="180338" y="1701906"/>
                </a:lnTo>
                <a:lnTo>
                  <a:pt x="179386" y="1697770"/>
                </a:lnTo>
                <a:lnTo>
                  <a:pt x="178435" y="1693953"/>
                </a:lnTo>
                <a:lnTo>
                  <a:pt x="177800" y="1690135"/>
                </a:lnTo>
                <a:lnTo>
                  <a:pt x="177800" y="1686000"/>
                </a:lnTo>
                <a:lnTo>
                  <a:pt x="177800" y="1487494"/>
                </a:lnTo>
                <a:lnTo>
                  <a:pt x="178117" y="1479541"/>
                </a:lnTo>
                <a:lnTo>
                  <a:pt x="178435" y="1471588"/>
                </a:lnTo>
                <a:lnTo>
                  <a:pt x="179386" y="1463635"/>
                </a:lnTo>
                <a:lnTo>
                  <a:pt x="180973" y="1456000"/>
                </a:lnTo>
                <a:lnTo>
                  <a:pt x="182559" y="1448684"/>
                </a:lnTo>
                <a:lnTo>
                  <a:pt x="184463" y="1441049"/>
                </a:lnTo>
                <a:lnTo>
                  <a:pt x="187318" y="1433732"/>
                </a:lnTo>
                <a:lnTo>
                  <a:pt x="190174" y="1426734"/>
                </a:lnTo>
                <a:lnTo>
                  <a:pt x="193030" y="1419735"/>
                </a:lnTo>
                <a:lnTo>
                  <a:pt x="196520" y="1413054"/>
                </a:lnTo>
                <a:lnTo>
                  <a:pt x="200327" y="1406374"/>
                </a:lnTo>
                <a:lnTo>
                  <a:pt x="204452" y="1400012"/>
                </a:lnTo>
                <a:lnTo>
                  <a:pt x="208576" y="1393967"/>
                </a:lnTo>
                <a:lnTo>
                  <a:pt x="213336" y="1388241"/>
                </a:lnTo>
                <a:lnTo>
                  <a:pt x="218095" y="1382197"/>
                </a:lnTo>
                <a:lnTo>
                  <a:pt x="223489" y="1377107"/>
                </a:lnTo>
                <a:lnTo>
                  <a:pt x="228883" y="1371699"/>
                </a:lnTo>
                <a:lnTo>
                  <a:pt x="234594" y="1366927"/>
                </a:lnTo>
                <a:lnTo>
                  <a:pt x="240305" y="1361837"/>
                </a:lnTo>
                <a:lnTo>
                  <a:pt x="246650" y="1357702"/>
                </a:lnTo>
                <a:lnTo>
                  <a:pt x="252679" y="1353885"/>
                </a:lnTo>
                <a:lnTo>
                  <a:pt x="259659" y="1349749"/>
                </a:lnTo>
                <a:lnTo>
                  <a:pt x="266005" y="1346250"/>
                </a:lnTo>
                <a:lnTo>
                  <a:pt x="272985" y="1343387"/>
                </a:lnTo>
                <a:lnTo>
                  <a:pt x="280282" y="1340205"/>
                </a:lnTo>
                <a:lnTo>
                  <a:pt x="287263" y="1337979"/>
                </a:lnTo>
                <a:lnTo>
                  <a:pt x="294877" y="1335752"/>
                </a:lnTo>
                <a:lnTo>
                  <a:pt x="302492" y="1334161"/>
                </a:lnTo>
                <a:lnTo>
                  <a:pt x="310107" y="1332889"/>
                </a:lnTo>
                <a:lnTo>
                  <a:pt x="318039" y="1331934"/>
                </a:lnTo>
                <a:lnTo>
                  <a:pt x="325971" y="1331298"/>
                </a:lnTo>
                <a:lnTo>
                  <a:pt x="333903" y="1330980"/>
                </a:lnTo>
                <a:lnTo>
                  <a:pt x="344056" y="1330026"/>
                </a:lnTo>
                <a:lnTo>
                  <a:pt x="372929" y="1327481"/>
                </a:lnTo>
                <a:lnTo>
                  <a:pt x="415762" y="1324300"/>
                </a:lnTo>
                <a:lnTo>
                  <a:pt x="441779" y="1322709"/>
                </a:lnTo>
                <a:lnTo>
                  <a:pt x="470017" y="1320800"/>
                </a:lnTo>
                <a:close/>
                <a:moveTo>
                  <a:pt x="1004887" y="995363"/>
                </a:moveTo>
                <a:lnTo>
                  <a:pt x="1176337" y="995363"/>
                </a:lnTo>
                <a:lnTo>
                  <a:pt x="1176337" y="1265238"/>
                </a:lnTo>
                <a:lnTo>
                  <a:pt x="1004887" y="1265238"/>
                </a:lnTo>
                <a:lnTo>
                  <a:pt x="1004887" y="995363"/>
                </a:lnTo>
                <a:close/>
                <a:moveTo>
                  <a:pt x="493561" y="847408"/>
                </a:moveTo>
                <a:lnTo>
                  <a:pt x="491024" y="847726"/>
                </a:lnTo>
                <a:lnTo>
                  <a:pt x="488804" y="848043"/>
                </a:lnTo>
                <a:lnTo>
                  <a:pt x="485950" y="848996"/>
                </a:lnTo>
                <a:lnTo>
                  <a:pt x="483730" y="849948"/>
                </a:lnTo>
                <a:lnTo>
                  <a:pt x="481510" y="851218"/>
                </a:lnTo>
                <a:lnTo>
                  <a:pt x="479290" y="852806"/>
                </a:lnTo>
                <a:lnTo>
                  <a:pt x="475167" y="856933"/>
                </a:lnTo>
                <a:lnTo>
                  <a:pt x="470727" y="861061"/>
                </a:lnTo>
                <a:lnTo>
                  <a:pt x="466604" y="865823"/>
                </a:lnTo>
                <a:lnTo>
                  <a:pt x="462482" y="871221"/>
                </a:lnTo>
                <a:lnTo>
                  <a:pt x="454553" y="882651"/>
                </a:lnTo>
                <a:lnTo>
                  <a:pt x="448527" y="890906"/>
                </a:lnTo>
                <a:lnTo>
                  <a:pt x="442819" y="899478"/>
                </a:lnTo>
                <a:lnTo>
                  <a:pt x="436793" y="908368"/>
                </a:lnTo>
                <a:lnTo>
                  <a:pt x="431402" y="917893"/>
                </a:lnTo>
                <a:lnTo>
                  <a:pt x="429499" y="926783"/>
                </a:lnTo>
                <a:lnTo>
                  <a:pt x="427596" y="935673"/>
                </a:lnTo>
                <a:lnTo>
                  <a:pt x="426010" y="945198"/>
                </a:lnTo>
                <a:lnTo>
                  <a:pt x="424742" y="954406"/>
                </a:lnTo>
                <a:lnTo>
                  <a:pt x="423790" y="963931"/>
                </a:lnTo>
                <a:lnTo>
                  <a:pt x="423156" y="973773"/>
                </a:lnTo>
                <a:lnTo>
                  <a:pt x="422839" y="982981"/>
                </a:lnTo>
                <a:lnTo>
                  <a:pt x="422839" y="992823"/>
                </a:lnTo>
                <a:lnTo>
                  <a:pt x="423156" y="1007111"/>
                </a:lnTo>
                <a:lnTo>
                  <a:pt x="424107" y="1020764"/>
                </a:lnTo>
                <a:lnTo>
                  <a:pt x="426010" y="1034099"/>
                </a:lnTo>
                <a:lnTo>
                  <a:pt x="428547" y="1047434"/>
                </a:lnTo>
                <a:lnTo>
                  <a:pt x="432036" y="1060769"/>
                </a:lnTo>
                <a:lnTo>
                  <a:pt x="435525" y="1073469"/>
                </a:lnTo>
                <a:lnTo>
                  <a:pt x="439965" y="1086169"/>
                </a:lnTo>
                <a:lnTo>
                  <a:pt x="445039" y="1098551"/>
                </a:lnTo>
                <a:lnTo>
                  <a:pt x="450430" y="1110934"/>
                </a:lnTo>
                <a:lnTo>
                  <a:pt x="456456" y="1122999"/>
                </a:lnTo>
                <a:lnTo>
                  <a:pt x="462799" y="1134429"/>
                </a:lnTo>
                <a:lnTo>
                  <a:pt x="469459" y="1145541"/>
                </a:lnTo>
                <a:lnTo>
                  <a:pt x="477070" y="1156019"/>
                </a:lnTo>
                <a:lnTo>
                  <a:pt x="484364" y="1166496"/>
                </a:lnTo>
                <a:lnTo>
                  <a:pt x="492293" y="1176656"/>
                </a:lnTo>
                <a:lnTo>
                  <a:pt x="500539" y="1186181"/>
                </a:lnTo>
                <a:lnTo>
                  <a:pt x="508784" y="1195389"/>
                </a:lnTo>
                <a:lnTo>
                  <a:pt x="517347" y="1204279"/>
                </a:lnTo>
                <a:lnTo>
                  <a:pt x="526227" y="1212216"/>
                </a:lnTo>
                <a:lnTo>
                  <a:pt x="535107" y="1220154"/>
                </a:lnTo>
                <a:lnTo>
                  <a:pt x="543987" y="1227456"/>
                </a:lnTo>
                <a:lnTo>
                  <a:pt x="553184" y="1234124"/>
                </a:lnTo>
                <a:lnTo>
                  <a:pt x="562381" y="1240474"/>
                </a:lnTo>
                <a:lnTo>
                  <a:pt x="571578" y="1245871"/>
                </a:lnTo>
                <a:lnTo>
                  <a:pt x="580775" y="1250951"/>
                </a:lnTo>
                <a:lnTo>
                  <a:pt x="589655" y="1255079"/>
                </a:lnTo>
                <a:lnTo>
                  <a:pt x="598853" y="1258889"/>
                </a:lnTo>
                <a:lnTo>
                  <a:pt x="607732" y="1262381"/>
                </a:lnTo>
                <a:lnTo>
                  <a:pt x="616612" y="1264604"/>
                </a:lnTo>
                <a:lnTo>
                  <a:pt x="624858" y="1266509"/>
                </a:lnTo>
                <a:lnTo>
                  <a:pt x="633421" y="1267461"/>
                </a:lnTo>
                <a:lnTo>
                  <a:pt x="641349" y="1267779"/>
                </a:lnTo>
                <a:lnTo>
                  <a:pt x="649595" y="1267461"/>
                </a:lnTo>
                <a:lnTo>
                  <a:pt x="657524" y="1266509"/>
                </a:lnTo>
                <a:lnTo>
                  <a:pt x="666404" y="1264604"/>
                </a:lnTo>
                <a:lnTo>
                  <a:pt x="674967" y="1262381"/>
                </a:lnTo>
                <a:lnTo>
                  <a:pt x="684164" y="1258889"/>
                </a:lnTo>
                <a:lnTo>
                  <a:pt x="692726" y="1255079"/>
                </a:lnTo>
                <a:lnTo>
                  <a:pt x="701924" y="1250951"/>
                </a:lnTo>
                <a:lnTo>
                  <a:pt x="711121" y="1245871"/>
                </a:lnTo>
                <a:lnTo>
                  <a:pt x="720318" y="1240474"/>
                </a:lnTo>
                <a:lnTo>
                  <a:pt x="729515" y="1234124"/>
                </a:lnTo>
                <a:lnTo>
                  <a:pt x="738395" y="1227456"/>
                </a:lnTo>
                <a:lnTo>
                  <a:pt x="747592" y="1220154"/>
                </a:lnTo>
                <a:lnTo>
                  <a:pt x="756472" y="1212216"/>
                </a:lnTo>
                <a:lnTo>
                  <a:pt x="765352" y="1204279"/>
                </a:lnTo>
                <a:lnTo>
                  <a:pt x="773915" y="1195389"/>
                </a:lnTo>
                <a:lnTo>
                  <a:pt x="782160" y="1186181"/>
                </a:lnTo>
                <a:lnTo>
                  <a:pt x="790406" y="1176656"/>
                </a:lnTo>
                <a:lnTo>
                  <a:pt x="798652" y="1166496"/>
                </a:lnTo>
                <a:lnTo>
                  <a:pt x="805946" y="1156019"/>
                </a:lnTo>
                <a:lnTo>
                  <a:pt x="813240" y="1145541"/>
                </a:lnTo>
                <a:lnTo>
                  <a:pt x="819900" y="1134429"/>
                </a:lnTo>
                <a:lnTo>
                  <a:pt x="826243" y="1122999"/>
                </a:lnTo>
                <a:lnTo>
                  <a:pt x="831952" y="1110934"/>
                </a:lnTo>
                <a:lnTo>
                  <a:pt x="837660" y="1098551"/>
                </a:lnTo>
                <a:lnTo>
                  <a:pt x="842417" y="1086169"/>
                </a:lnTo>
                <a:lnTo>
                  <a:pt x="847174" y="1073469"/>
                </a:lnTo>
                <a:lnTo>
                  <a:pt x="850980" y="1060769"/>
                </a:lnTo>
                <a:lnTo>
                  <a:pt x="853834" y="1047434"/>
                </a:lnTo>
                <a:lnTo>
                  <a:pt x="856689" y="1034099"/>
                </a:lnTo>
                <a:lnTo>
                  <a:pt x="858592" y="1020764"/>
                </a:lnTo>
                <a:lnTo>
                  <a:pt x="859543" y="1007111"/>
                </a:lnTo>
                <a:lnTo>
                  <a:pt x="860177" y="992823"/>
                </a:lnTo>
                <a:lnTo>
                  <a:pt x="859860" y="984886"/>
                </a:lnTo>
                <a:lnTo>
                  <a:pt x="859543" y="976313"/>
                </a:lnTo>
                <a:lnTo>
                  <a:pt x="837343" y="975361"/>
                </a:lnTo>
                <a:lnTo>
                  <a:pt x="814509" y="973773"/>
                </a:lnTo>
                <a:lnTo>
                  <a:pt x="791040" y="970916"/>
                </a:lnTo>
                <a:lnTo>
                  <a:pt x="767255" y="968058"/>
                </a:lnTo>
                <a:lnTo>
                  <a:pt x="743469" y="964566"/>
                </a:lnTo>
                <a:lnTo>
                  <a:pt x="719366" y="960438"/>
                </a:lnTo>
                <a:lnTo>
                  <a:pt x="695898" y="955041"/>
                </a:lnTo>
                <a:lnTo>
                  <a:pt x="684481" y="952501"/>
                </a:lnTo>
                <a:lnTo>
                  <a:pt x="673064" y="949643"/>
                </a:lnTo>
                <a:lnTo>
                  <a:pt x="661964" y="946468"/>
                </a:lnTo>
                <a:lnTo>
                  <a:pt x="651181" y="943293"/>
                </a:lnTo>
                <a:lnTo>
                  <a:pt x="640398" y="940118"/>
                </a:lnTo>
                <a:lnTo>
                  <a:pt x="629932" y="936308"/>
                </a:lnTo>
                <a:lnTo>
                  <a:pt x="620101" y="932816"/>
                </a:lnTo>
                <a:lnTo>
                  <a:pt x="610270" y="929006"/>
                </a:lnTo>
                <a:lnTo>
                  <a:pt x="601073" y="924878"/>
                </a:lnTo>
                <a:lnTo>
                  <a:pt x="592510" y="921068"/>
                </a:lnTo>
                <a:lnTo>
                  <a:pt x="583947" y="916941"/>
                </a:lnTo>
                <a:lnTo>
                  <a:pt x="576018" y="912178"/>
                </a:lnTo>
                <a:lnTo>
                  <a:pt x="568724" y="907733"/>
                </a:lnTo>
                <a:lnTo>
                  <a:pt x="561747" y="903288"/>
                </a:lnTo>
                <a:lnTo>
                  <a:pt x="555404" y="898208"/>
                </a:lnTo>
                <a:lnTo>
                  <a:pt x="550013" y="893128"/>
                </a:lnTo>
                <a:lnTo>
                  <a:pt x="544938" y="887731"/>
                </a:lnTo>
                <a:lnTo>
                  <a:pt x="540498" y="882651"/>
                </a:lnTo>
                <a:lnTo>
                  <a:pt x="536376" y="876936"/>
                </a:lnTo>
                <a:lnTo>
                  <a:pt x="532253" y="872173"/>
                </a:lnTo>
                <a:lnTo>
                  <a:pt x="528447" y="867728"/>
                </a:lnTo>
                <a:lnTo>
                  <a:pt x="524641" y="863601"/>
                </a:lnTo>
                <a:lnTo>
                  <a:pt x="520836" y="860426"/>
                </a:lnTo>
                <a:lnTo>
                  <a:pt x="517347" y="857251"/>
                </a:lnTo>
                <a:lnTo>
                  <a:pt x="514176" y="854393"/>
                </a:lnTo>
                <a:lnTo>
                  <a:pt x="511004" y="852488"/>
                </a:lnTo>
                <a:lnTo>
                  <a:pt x="507833" y="850583"/>
                </a:lnTo>
                <a:lnTo>
                  <a:pt x="504661" y="849313"/>
                </a:lnTo>
                <a:lnTo>
                  <a:pt x="501807" y="848361"/>
                </a:lnTo>
                <a:lnTo>
                  <a:pt x="499270" y="847726"/>
                </a:lnTo>
                <a:lnTo>
                  <a:pt x="496099" y="847408"/>
                </a:lnTo>
                <a:lnTo>
                  <a:pt x="493561" y="847408"/>
                </a:lnTo>
                <a:close/>
                <a:moveTo>
                  <a:pt x="1304925" y="828675"/>
                </a:moveTo>
                <a:lnTo>
                  <a:pt x="1476375" y="828675"/>
                </a:lnTo>
                <a:lnTo>
                  <a:pt x="1476375" y="1252538"/>
                </a:lnTo>
                <a:lnTo>
                  <a:pt x="1304925" y="1252538"/>
                </a:lnTo>
                <a:lnTo>
                  <a:pt x="1304925" y="828675"/>
                </a:lnTo>
                <a:close/>
                <a:moveTo>
                  <a:pt x="634055" y="655638"/>
                </a:moveTo>
                <a:lnTo>
                  <a:pt x="641349" y="655638"/>
                </a:lnTo>
                <a:lnTo>
                  <a:pt x="648644" y="655638"/>
                </a:lnTo>
                <a:lnTo>
                  <a:pt x="655938" y="655956"/>
                </a:lnTo>
                <a:lnTo>
                  <a:pt x="662915" y="656591"/>
                </a:lnTo>
                <a:lnTo>
                  <a:pt x="669892" y="657226"/>
                </a:lnTo>
                <a:lnTo>
                  <a:pt x="677187" y="658178"/>
                </a:lnTo>
                <a:lnTo>
                  <a:pt x="684164" y="659766"/>
                </a:lnTo>
                <a:lnTo>
                  <a:pt x="691141" y="661036"/>
                </a:lnTo>
                <a:lnTo>
                  <a:pt x="698118" y="662623"/>
                </a:lnTo>
                <a:lnTo>
                  <a:pt x="704778" y="664211"/>
                </a:lnTo>
                <a:lnTo>
                  <a:pt x="711438" y="666433"/>
                </a:lnTo>
                <a:lnTo>
                  <a:pt x="718415" y="668338"/>
                </a:lnTo>
                <a:lnTo>
                  <a:pt x="724758" y="670878"/>
                </a:lnTo>
                <a:lnTo>
                  <a:pt x="731418" y="673418"/>
                </a:lnTo>
                <a:lnTo>
                  <a:pt x="737761" y="676276"/>
                </a:lnTo>
                <a:lnTo>
                  <a:pt x="744421" y="679133"/>
                </a:lnTo>
                <a:lnTo>
                  <a:pt x="750446" y="682308"/>
                </a:lnTo>
                <a:lnTo>
                  <a:pt x="763132" y="688976"/>
                </a:lnTo>
                <a:lnTo>
                  <a:pt x="775500" y="696596"/>
                </a:lnTo>
                <a:lnTo>
                  <a:pt x="787235" y="704533"/>
                </a:lnTo>
                <a:lnTo>
                  <a:pt x="798652" y="713423"/>
                </a:lnTo>
                <a:lnTo>
                  <a:pt x="809435" y="722631"/>
                </a:lnTo>
                <a:lnTo>
                  <a:pt x="819900" y="732791"/>
                </a:lnTo>
                <a:lnTo>
                  <a:pt x="830049" y="743586"/>
                </a:lnTo>
                <a:lnTo>
                  <a:pt x="839880" y="754698"/>
                </a:lnTo>
                <a:lnTo>
                  <a:pt x="849394" y="766446"/>
                </a:lnTo>
                <a:lnTo>
                  <a:pt x="858274" y="778511"/>
                </a:lnTo>
                <a:lnTo>
                  <a:pt x="866520" y="791211"/>
                </a:lnTo>
                <a:lnTo>
                  <a:pt x="874449" y="804546"/>
                </a:lnTo>
                <a:lnTo>
                  <a:pt x="881743" y="818198"/>
                </a:lnTo>
                <a:lnTo>
                  <a:pt x="888403" y="832168"/>
                </a:lnTo>
                <a:lnTo>
                  <a:pt x="894746" y="847091"/>
                </a:lnTo>
                <a:lnTo>
                  <a:pt x="900137" y="861696"/>
                </a:lnTo>
                <a:lnTo>
                  <a:pt x="905529" y="876936"/>
                </a:lnTo>
                <a:lnTo>
                  <a:pt x="909651" y="892811"/>
                </a:lnTo>
                <a:lnTo>
                  <a:pt x="913457" y="908686"/>
                </a:lnTo>
                <a:lnTo>
                  <a:pt x="916946" y="924878"/>
                </a:lnTo>
                <a:lnTo>
                  <a:pt x="919166" y="941706"/>
                </a:lnTo>
                <a:lnTo>
                  <a:pt x="921068" y="958533"/>
                </a:lnTo>
                <a:lnTo>
                  <a:pt x="922020" y="975678"/>
                </a:lnTo>
                <a:lnTo>
                  <a:pt x="922337" y="992823"/>
                </a:lnTo>
                <a:lnTo>
                  <a:pt x="922337" y="1002031"/>
                </a:lnTo>
                <a:lnTo>
                  <a:pt x="922020" y="1010921"/>
                </a:lnTo>
                <a:lnTo>
                  <a:pt x="921386" y="1019811"/>
                </a:lnTo>
                <a:lnTo>
                  <a:pt x="920434" y="1028384"/>
                </a:lnTo>
                <a:lnTo>
                  <a:pt x="919483" y="1037274"/>
                </a:lnTo>
                <a:lnTo>
                  <a:pt x="918214" y="1045846"/>
                </a:lnTo>
                <a:lnTo>
                  <a:pt x="916628" y="1054419"/>
                </a:lnTo>
                <a:lnTo>
                  <a:pt x="915043" y="1062674"/>
                </a:lnTo>
                <a:lnTo>
                  <a:pt x="912823" y="1070929"/>
                </a:lnTo>
                <a:lnTo>
                  <a:pt x="910603" y="1079501"/>
                </a:lnTo>
                <a:lnTo>
                  <a:pt x="908383" y="1087756"/>
                </a:lnTo>
                <a:lnTo>
                  <a:pt x="906163" y="1095694"/>
                </a:lnTo>
                <a:lnTo>
                  <a:pt x="903309" y="1103631"/>
                </a:lnTo>
                <a:lnTo>
                  <a:pt x="900137" y="1111569"/>
                </a:lnTo>
                <a:lnTo>
                  <a:pt x="897283" y="1119189"/>
                </a:lnTo>
                <a:lnTo>
                  <a:pt x="894111" y="1126809"/>
                </a:lnTo>
                <a:lnTo>
                  <a:pt x="887134" y="1141731"/>
                </a:lnTo>
                <a:lnTo>
                  <a:pt x="879523" y="1156336"/>
                </a:lnTo>
                <a:lnTo>
                  <a:pt x="871277" y="1170624"/>
                </a:lnTo>
                <a:lnTo>
                  <a:pt x="862714" y="1184276"/>
                </a:lnTo>
                <a:lnTo>
                  <a:pt x="853517" y="1197611"/>
                </a:lnTo>
                <a:lnTo>
                  <a:pt x="843686" y="1209994"/>
                </a:lnTo>
                <a:lnTo>
                  <a:pt x="833854" y="1222376"/>
                </a:lnTo>
                <a:lnTo>
                  <a:pt x="823389" y="1233806"/>
                </a:lnTo>
                <a:lnTo>
                  <a:pt x="812606" y="1244919"/>
                </a:lnTo>
                <a:lnTo>
                  <a:pt x="801823" y="1255396"/>
                </a:lnTo>
                <a:lnTo>
                  <a:pt x="790406" y="1265239"/>
                </a:lnTo>
                <a:lnTo>
                  <a:pt x="778989" y="1274446"/>
                </a:lnTo>
                <a:lnTo>
                  <a:pt x="767255" y="1282701"/>
                </a:lnTo>
                <a:lnTo>
                  <a:pt x="755521" y="1290956"/>
                </a:lnTo>
                <a:lnTo>
                  <a:pt x="743786" y="1298259"/>
                </a:lnTo>
                <a:lnTo>
                  <a:pt x="732052" y="1304609"/>
                </a:lnTo>
                <a:lnTo>
                  <a:pt x="720318" y="1310641"/>
                </a:lnTo>
                <a:lnTo>
                  <a:pt x="708584" y="1315721"/>
                </a:lnTo>
                <a:lnTo>
                  <a:pt x="696849" y="1320166"/>
                </a:lnTo>
                <a:lnTo>
                  <a:pt x="685432" y="1323659"/>
                </a:lnTo>
                <a:lnTo>
                  <a:pt x="674015" y="1326516"/>
                </a:lnTo>
                <a:lnTo>
                  <a:pt x="662915" y="1328421"/>
                </a:lnTo>
                <a:lnTo>
                  <a:pt x="657207" y="1329374"/>
                </a:lnTo>
                <a:lnTo>
                  <a:pt x="652132" y="1329691"/>
                </a:lnTo>
                <a:lnTo>
                  <a:pt x="646424" y="1330009"/>
                </a:lnTo>
                <a:lnTo>
                  <a:pt x="641349" y="1330326"/>
                </a:lnTo>
                <a:lnTo>
                  <a:pt x="635958" y="1330009"/>
                </a:lnTo>
                <a:lnTo>
                  <a:pt x="630884" y="1329691"/>
                </a:lnTo>
                <a:lnTo>
                  <a:pt x="625492" y="1329374"/>
                </a:lnTo>
                <a:lnTo>
                  <a:pt x="620101" y="1328421"/>
                </a:lnTo>
                <a:lnTo>
                  <a:pt x="609001" y="1326516"/>
                </a:lnTo>
                <a:lnTo>
                  <a:pt x="597584" y="1323659"/>
                </a:lnTo>
                <a:lnTo>
                  <a:pt x="585850" y="1320166"/>
                </a:lnTo>
                <a:lnTo>
                  <a:pt x="574433" y="1315721"/>
                </a:lnTo>
                <a:lnTo>
                  <a:pt x="562698" y="1310641"/>
                </a:lnTo>
                <a:lnTo>
                  <a:pt x="550647" y="1304609"/>
                </a:lnTo>
                <a:lnTo>
                  <a:pt x="538913" y="1298259"/>
                </a:lnTo>
                <a:lnTo>
                  <a:pt x="527179" y="1290956"/>
                </a:lnTo>
                <a:lnTo>
                  <a:pt x="515444" y="1282701"/>
                </a:lnTo>
                <a:lnTo>
                  <a:pt x="503710" y="1274446"/>
                </a:lnTo>
                <a:lnTo>
                  <a:pt x="492293" y="1265239"/>
                </a:lnTo>
                <a:lnTo>
                  <a:pt x="481193" y="1255396"/>
                </a:lnTo>
                <a:lnTo>
                  <a:pt x="470093" y="1244919"/>
                </a:lnTo>
                <a:lnTo>
                  <a:pt x="459310" y="1233806"/>
                </a:lnTo>
                <a:lnTo>
                  <a:pt x="448845" y="1222376"/>
                </a:lnTo>
                <a:lnTo>
                  <a:pt x="438696" y="1209994"/>
                </a:lnTo>
                <a:lnTo>
                  <a:pt x="429499" y="1197611"/>
                </a:lnTo>
                <a:lnTo>
                  <a:pt x="419985" y="1184276"/>
                </a:lnTo>
                <a:lnTo>
                  <a:pt x="411422" y="1170624"/>
                </a:lnTo>
                <a:lnTo>
                  <a:pt x="403176" y="1156336"/>
                </a:lnTo>
                <a:lnTo>
                  <a:pt x="395565" y="1141731"/>
                </a:lnTo>
                <a:lnTo>
                  <a:pt x="388588" y="1126809"/>
                </a:lnTo>
                <a:lnTo>
                  <a:pt x="385416" y="1119189"/>
                </a:lnTo>
                <a:lnTo>
                  <a:pt x="382245" y="1111569"/>
                </a:lnTo>
                <a:lnTo>
                  <a:pt x="379390" y="1103631"/>
                </a:lnTo>
                <a:lnTo>
                  <a:pt x="376853" y="1095694"/>
                </a:lnTo>
                <a:lnTo>
                  <a:pt x="374316" y="1087756"/>
                </a:lnTo>
                <a:lnTo>
                  <a:pt x="372096" y="1079501"/>
                </a:lnTo>
                <a:lnTo>
                  <a:pt x="369559" y="1070929"/>
                </a:lnTo>
                <a:lnTo>
                  <a:pt x="367656" y="1062674"/>
                </a:lnTo>
                <a:lnTo>
                  <a:pt x="366071" y="1054419"/>
                </a:lnTo>
                <a:lnTo>
                  <a:pt x="364485" y="1045846"/>
                </a:lnTo>
                <a:lnTo>
                  <a:pt x="363216" y="1037274"/>
                </a:lnTo>
                <a:lnTo>
                  <a:pt x="362265" y="1028384"/>
                </a:lnTo>
                <a:lnTo>
                  <a:pt x="361313" y="1019811"/>
                </a:lnTo>
                <a:lnTo>
                  <a:pt x="360996" y="1010921"/>
                </a:lnTo>
                <a:lnTo>
                  <a:pt x="360362" y="1002031"/>
                </a:lnTo>
                <a:lnTo>
                  <a:pt x="360362" y="992823"/>
                </a:lnTo>
                <a:lnTo>
                  <a:pt x="360679" y="975678"/>
                </a:lnTo>
                <a:lnTo>
                  <a:pt x="361948" y="958533"/>
                </a:lnTo>
                <a:lnTo>
                  <a:pt x="363533" y="941706"/>
                </a:lnTo>
                <a:lnTo>
                  <a:pt x="366071" y="924878"/>
                </a:lnTo>
                <a:lnTo>
                  <a:pt x="368925" y="908686"/>
                </a:lnTo>
                <a:lnTo>
                  <a:pt x="373048" y="892811"/>
                </a:lnTo>
                <a:lnTo>
                  <a:pt x="377171" y="876936"/>
                </a:lnTo>
                <a:lnTo>
                  <a:pt x="382245" y="861696"/>
                </a:lnTo>
                <a:lnTo>
                  <a:pt x="387953" y="847091"/>
                </a:lnTo>
                <a:lnTo>
                  <a:pt x="393979" y="832168"/>
                </a:lnTo>
                <a:lnTo>
                  <a:pt x="400956" y="818198"/>
                </a:lnTo>
                <a:lnTo>
                  <a:pt x="408568" y="804546"/>
                </a:lnTo>
                <a:lnTo>
                  <a:pt x="416179" y="791211"/>
                </a:lnTo>
                <a:lnTo>
                  <a:pt x="424425" y="778511"/>
                </a:lnTo>
                <a:lnTo>
                  <a:pt x="433305" y="766446"/>
                </a:lnTo>
                <a:lnTo>
                  <a:pt x="442819" y="754698"/>
                </a:lnTo>
                <a:lnTo>
                  <a:pt x="452650" y="743586"/>
                </a:lnTo>
                <a:lnTo>
                  <a:pt x="462482" y="732791"/>
                </a:lnTo>
                <a:lnTo>
                  <a:pt x="473264" y="722631"/>
                </a:lnTo>
                <a:lnTo>
                  <a:pt x="484047" y="713423"/>
                </a:lnTo>
                <a:lnTo>
                  <a:pt x="495464" y="704533"/>
                </a:lnTo>
                <a:lnTo>
                  <a:pt x="507516" y="696596"/>
                </a:lnTo>
                <a:lnTo>
                  <a:pt x="519567" y="688976"/>
                </a:lnTo>
                <a:lnTo>
                  <a:pt x="531936" y="682308"/>
                </a:lnTo>
                <a:lnTo>
                  <a:pt x="538278" y="679133"/>
                </a:lnTo>
                <a:lnTo>
                  <a:pt x="544938" y="676276"/>
                </a:lnTo>
                <a:lnTo>
                  <a:pt x="551281" y="673418"/>
                </a:lnTo>
                <a:lnTo>
                  <a:pt x="557941" y="670878"/>
                </a:lnTo>
                <a:lnTo>
                  <a:pt x="564284" y="668338"/>
                </a:lnTo>
                <a:lnTo>
                  <a:pt x="571261" y="666433"/>
                </a:lnTo>
                <a:lnTo>
                  <a:pt x="577921" y="664211"/>
                </a:lnTo>
                <a:lnTo>
                  <a:pt x="584898" y="662623"/>
                </a:lnTo>
                <a:lnTo>
                  <a:pt x="591875" y="661036"/>
                </a:lnTo>
                <a:lnTo>
                  <a:pt x="598535" y="659766"/>
                </a:lnTo>
                <a:lnTo>
                  <a:pt x="605830" y="658178"/>
                </a:lnTo>
                <a:lnTo>
                  <a:pt x="612490" y="657226"/>
                </a:lnTo>
                <a:lnTo>
                  <a:pt x="619784" y="656591"/>
                </a:lnTo>
                <a:lnTo>
                  <a:pt x="627078" y="655956"/>
                </a:lnTo>
                <a:lnTo>
                  <a:pt x="634055" y="655638"/>
                </a:lnTo>
                <a:close/>
                <a:moveTo>
                  <a:pt x="1604962" y="463550"/>
                </a:moveTo>
                <a:lnTo>
                  <a:pt x="1776412" y="463550"/>
                </a:lnTo>
                <a:lnTo>
                  <a:pt x="1776412" y="1252538"/>
                </a:lnTo>
                <a:lnTo>
                  <a:pt x="1604962" y="1252538"/>
                </a:lnTo>
                <a:lnTo>
                  <a:pt x="1604962" y="463550"/>
                </a:lnTo>
                <a:close/>
                <a:moveTo>
                  <a:pt x="0" y="0"/>
                </a:moveTo>
                <a:lnTo>
                  <a:pt x="2125663" y="0"/>
                </a:lnTo>
                <a:lnTo>
                  <a:pt x="2125663" y="171553"/>
                </a:lnTo>
                <a:lnTo>
                  <a:pt x="2039621" y="171553"/>
                </a:lnTo>
                <a:lnTo>
                  <a:pt x="2039621" y="1577975"/>
                </a:lnTo>
                <a:lnTo>
                  <a:pt x="1252220" y="1577975"/>
                </a:lnTo>
                <a:lnTo>
                  <a:pt x="1252220" y="1449310"/>
                </a:lnTo>
                <a:lnTo>
                  <a:pt x="1911033" y="1449310"/>
                </a:lnTo>
                <a:lnTo>
                  <a:pt x="1911033" y="171553"/>
                </a:lnTo>
                <a:lnTo>
                  <a:pt x="195263" y="171553"/>
                </a:lnTo>
                <a:lnTo>
                  <a:pt x="195263" y="1249164"/>
                </a:lnTo>
                <a:lnTo>
                  <a:pt x="66675" y="1249164"/>
                </a:lnTo>
                <a:lnTo>
                  <a:pt x="66675" y="171553"/>
                </a:lnTo>
                <a:lnTo>
                  <a:pt x="0" y="171553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  <p:sp>
        <p:nvSpPr>
          <p:cNvPr id="49" name="矩形 48"/>
          <p:cNvSpPr/>
          <p:nvPr/>
        </p:nvSpPr>
        <p:spPr>
          <a:xfrm flipV="1">
            <a:off x="913011" y="858085"/>
            <a:ext cx="11282162" cy="457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32" name="图片 31" descr="7072Gi正面.bmp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811519" y="118386"/>
            <a:ext cx="976294" cy="700835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1577"/>
          <a:stretch>
            <a:fillRect/>
          </a:stretch>
        </p:blipFill>
        <p:spPr>
          <a:xfrm>
            <a:off x="9193499" y="44624"/>
            <a:ext cx="1494427" cy="549748"/>
          </a:xfrm>
          <a:prstGeom prst="rect">
            <a:avLst/>
          </a:prstGeom>
        </p:spPr>
      </p:pic>
      <p:sp>
        <p:nvSpPr>
          <p:cNvPr id="34" name="文本框 33"/>
          <p:cNvSpPr txBox="1"/>
          <p:nvPr/>
        </p:nvSpPr>
        <p:spPr>
          <a:xfrm>
            <a:off x="9118266" y="589524"/>
            <a:ext cx="1685077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1300" dirty="0"/>
              <a:t>嵌入式一体化触摸屏</a:t>
            </a:r>
          </a:p>
        </p:txBody>
      </p:sp>
      <p:sp>
        <p:nvSpPr>
          <p:cNvPr id="35" name="矩形 34"/>
          <p:cNvSpPr/>
          <p:nvPr/>
        </p:nvSpPr>
        <p:spPr>
          <a:xfrm>
            <a:off x="10811519" y="109870"/>
            <a:ext cx="976294" cy="695338"/>
          </a:xfrm>
          <a:prstGeom prst="rect">
            <a:avLst/>
          </a:prstGeom>
          <a:noFill/>
          <a:ln w="12700">
            <a:solidFill>
              <a:srgbClr val="2F5EB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grpSp>
        <p:nvGrpSpPr>
          <p:cNvPr id="37" name="组合 36"/>
          <p:cNvGrpSpPr/>
          <p:nvPr/>
        </p:nvGrpSpPr>
        <p:grpSpPr>
          <a:xfrm>
            <a:off x="841003" y="971301"/>
            <a:ext cx="3528392" cy="657499"/>
            <a:chOff x="913011" y="1556792"/>
            <a:chExt cx="3528392" cy="657499"/>
          </a:xfrm>
        </p:grpSpPr>
        <p:sp>
          <p:nvSpPr>
            <p:cNvPr id="44" name="TextBox 7"/>
            <p:cNvSpPr>
              <a:spLocks noChangeArrowheads="1"/>
            </p:cNvSpPr>
            <p:nvPr/>
          </p:nvSpPr>
          <p:spPr bwMode="auto">
            <a:xfrm>
              <a:off x="1777107" y="1731653"/>
              <a:ext cx="2578146" cy="27699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r>
                <a:rPr lang="zh-CN" altLang="en-US" b="1" dirty="0" smtClean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功能实现</a:t>
              </a:r>
              <a:endParaRPr lang="zh-CN" altLang="zh-CN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5" name="圆角矩形 44"/>
            <p:cNvSpPr/>
            <p:nvPr/>
          </p:nvSpPr>
          <p:spPr>
            <a:xfrm>
              <a:off x="1215185" y="1652019"/>
              <a:ext cx="3226218" cy="467045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rgbClr val="2F5EB0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srgbClr val="2F5EB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46" name="组合 45"/>
            <p:cNvGrpSpPr/>
            <p:nvPr/>
          </p:nvGrpSpPr>
          <p:grpSpPr>
            <a:xfrm>
              <a:off x="913011" y="1556792"/>
              <a:ext cx="657499" cy="657499"/>
              <a:chOff x="6961683" y="1619373"/>
              <a:chExt cx="657499" cy="657499"/>
            </a:xfrm>
          </p:grpSpPr>
          <p:sp>
            <p:nvSpPr>
              <p:cNvPr id="47" name="椭圆 46"/>
              <p:cNvSpPr/>
              <p:nvPr/>
            </p:nvSpPr>
            <p:spPr>
              <a:xfrm>
                <a:off x="6961683" y="1619373"/>
                <a:ext cx="657499" cy="657499"/>
              </a:xfrm>
              <a:prstGeom prst="ellipse">
                <a:avLst/>
              </a:prstGeom>
              <a:solidFill>
                <a:srgbClr val="2F5EB0"/>
              </a:solidFill>
              <a:ln w="28575"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>
                  <a:solidFill>
                    <a:srgbClr val="2F5EB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grpSp>
            <p:nvGrpSpPr>
              <p:cNvPr id="48" name="组合 47"/>
              <p:cNvGrpSpPr/>
              <p:nvPr/>
            </p:nvGrpSpPr>
            <p:grpSpPr>
              <a:xfrm>
                <a:off x="7144192" y="1817619"/>
                <a:ext cx="357058" cy="261006"/>
                <a:chOff x="7599343" y="3871727"/>
                <a:chExt cx="790674" cy="577975"/>
              </a:xfrm>
              <a:solidFill>
                <a:schemeClr val="bg1"/>
              </a:solidFill>
              <a:effectLst/>
            </p:grpSpPr>
            <p:sp>
              <p:nvSpPr>
                <p:cNvPr id="50" name="任意多边形 85"/>
                <p:cNvSpPr>
                  <a:spLocks noChangeArrowheads="1"/>
                </p:cNvSpPr>
                <p:nvPr/>
              </p:nvSpPr>
              <p:spPr bwMode="auto">
                <a:xfrm>
                  <a:off x="7622726" y="3973484"/>
                  <a:ext cx="628785" cy="476218"/>
                </a:xfrm>
                <a:custGeom>
                  <a:avLst/>
                  <a:gdLst>
                    <a:gd name="T0" fmla="*/ 96105 w 628567"/>
                    <a:gd name="T1" fmla="*/ 192304 h 476598"/>
                    <a:gd name="T2" fmla="*/ 96105 w 628567"/>
                    <a:gd name="T3" fmla="*/ 476598 h 476598"/>
                    <a:gd name="T4" fmla="*/ 0 w 628567"/>
                    <a:gd name="T5" fmla="*/ 476598 h 476598"/>
                    <a:gd name="T6" fmla="*/ 0 w 628567"/>
                    <a:gd name="T7" fmla="*/ 267440 h 476598"/>
                    <a:gd name="T8" fmla="*/ 451079 w 628567"/>
                    <a:gd name="T9" fmla="*/ 149738 h 476598"/>
                    <a:gd name="T10" fmla="*/ 451079 w 628567"/>
                    <a:gd name="T11" fmla="*/ 476598 h 476598"/>
                    <a:gd name="T12" fmla="*/ 354974 w 628567"/>
                    <a:gd name="T13" fmla="*/ 476598 h 476598"/>
                    <a:gd name="T14" fmla="*/ 354974 w 628567"/>
                    <a:gd name="T15" fmla="*/ 196833 h 476598"/>
                    <a:gd name="T16" fmla="*/ 357633 w 628567"/>
                    <a:gd name="T17" fmla="*/ 200277 h 476598"/>
                    <a:gd name="T18" fmla="*/ 359009 w 628567"/>
                    <a:gd name="T19" fmla="*/ 199214 h 476598"/>
                    <a:gd name="T20" fmla="*/ 372907 w 628567"/>
                    <a:gd name="T21" fmla="*/ 215687 h 476598"/>
                    <a:gd name="T22" fmla="*/ 255352 w 628567"/>
                    <a:gd name="T23" fmla="*/ 67803 h 476598"/>
                    <a:gd name="T24" fmla="*/ 273592 w 628567"/>
                    <a:gd name="T25" fmla="*/ 91427 h 476598"/>
                    <a:gd name="T26" fmla="*/ 273592 w 628567"/>
                    <a:gd name="T27" fmla="*/ 476598 h 476598"/>
                    <a:gd name="T28" fmla="*/ 177487 w 628567"/>
                    <a:gd name="T29" fmla="*/ 476598 h 476598"/>
                    <a:gd name="T30" fmla="*/ 177487 w 628567"/>
                    <a:gd name="T31" fmla="*/ 128679 h 476598"/>
                    <a:gd name="T32" fmla="*/ 628567 w 628567"/>
                    <a:gd name="T33" fmla="*/ 0 h 476598"/>
                    <a:gd name="T34" fmla="*/ 628567 w 628567"/>
                    <a:gd name="T35" fmla="*/ 476598 h 476598"/>
                    <a:gd name="T36" fmla="*/ 532462 w 628567"/>
                    <a:gd name="T37" fmla="*/ 476598 h 476598"/>
                    <a:gd name="T38" fmla="*/ 532462 w 628567"/>
                    <a:gd name="T39" fmla="*/ 81079 h 476598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w 628567"/>
                    <a:gd name="T61" fmla="*/ 0 h 476598"/>
                    <a:gd name="T62" fmla="*/ 628567 w 628567"/>
                    <a:gd name="T63" fmla="*/ 476598 h 476598"/>
                  </a:gdLst>
                  <a:ahLst/>
                  <a:cxnLst>
                    <a:cxn ang="T40">
                      <a:pos x="T0" y="T1"/>
                    </a:cxn>
                    <a:cxn ang="T41">
                      <a:pos x="T2" y="T3"/>
                    </a:cxn>
                    <a:cxn ang="T42">
                      <a:pos x="T4" y="T5"/>
                    </a:cxn>
                    <a:cxn ang="T43">
                      <a:pos x="T6" y="T7"/>
                    </a:cxn>
                    <a:cxn ang="T44">
                      <a:pos x="T8" y="T9"/>
                    </a:cxn>
                    <a:cxn ang="T45">
                      <a:pos x="T10" y="T11"/>
                    </a:cxn>
                    <a:cxn ang="T46">
                      <a:pos x="T12" y="T13"/>
                    </a:cxn>
                    <a:cxn ang="T47">
                      <a:pos x="T14" y="T15"/>
                    </a:cxn>
                    <a:cxn ang="T48">
                      <a:pos x="T16" y="T17"/>
                    </a:cxn>
                    <a:cxn ang="T49">
                      <a:pos x="T18" y="T19"/>
                    </a:cxn>
                    <a:cxn ang="T50">
                      <a:pos x="T20" y="T21"/>
                    </a:cxn>
                    <a:cxn ang="T51">
                      <a:pos x="T22" y="T23"/>
                    </a:cxn>
                    <a:cxn ang="T52">
                      <a:pos x="T24" y="T25"/>
                    </a:cxn>
                    <a:cxn ang="T53">
                      <a:pos x="T26" y="T27"/>
                    </a:cxn>
                    <a:cxn ang="T54">
                      <a:pos x="T28" y="T29"/>
                    </a:cxn>
                    <a:cxn ang="T55">
                      <a:pos x="T30" y="T31"/>
                    </a:cxn>
                    <a:cxn ang="T56">
                      <a:pos x="T32" y="T33"/>
                    </a:cxn>
                    <a:cxn ang="T57">
                      <a:pos x="T34" y="T35"/>
                    </a:cxn>
                    <a:cxn ang="T58">
                      <a:pos x="T36" y="T37"/>
                    </a:cxn>
                    <a:cxn ang="T59">
                      <a:pos x="T38" y="T39"/>
                    </a:cxn>
                  </a:cxnLst>
                  <a:rect l="T60" t="T61" r="T62" b="T63"/>
                  <a:pathLst>
                    <a:path w="628567" h="476598">
                      <a:moveTo>
                        <a:pt x="96105" y="192304"/>
                      </a:moveTo>
                      <a:lnTo>
                        <a:pt x="96105" y="476598"/>
                      </a:lnTo>
                      <a:lnTo>
                        <a:pt x="0" y="476598"/>
                      </a:lnTo>
                      <a:lnTo>
                        <a:pt x="0" y="267440"/>
                      </a:lnTo>
                      <a:close/>
                      <a:moveTo>
                        <a:pt x="451079" y="149738"/>
                      </a:moveTo>
                      <a:lnTo>
                        <a:pt x="451079" y="476598"/>
                      </a:lnTo>
                      <a:lnTo>
                        <a:pt x="354974" y="476598"/>
                      </a:lnTo>
                      <a:lnTo>
                        <a:pt x="354974" y="196833"/>
                      </a:lnTo>
                      <a:lnTo>
                        <a:pt x="357633" y="200277"/>
                      </a:lnTo>
                      <a:lnTo>
                        <a:pt x="359009" y="199214"/>
                      </a:lnTo>
                      <a:lnTo>
                        <a:pt x="372907" y="215687"/>
                      </a:lnTo>
                      <a:close/>
                      <a:moveTo>
                        <a:pt x="255352" y="67803"/>
                      </a:moveTo>
                      <a:lnTo>
                        <a:pt x="273592" y="91427"/>
                      </a:lnTo>
                      <a:lnTo>
                        <a:pt x="273592" y="476598"/>
                      </a:lnTo>
                      <a:lnTo>
                        <a:pt x="177487" y="476598"/>
                      </a:lnTo>
                      <a:lnTo>
                        <a:pt x="177487" y="128679"/>
                      </a:lnTo>
                      <a:close/>
                      <a:moveTo>
                        <a:pt x="628567" y="0"/>
                      </a:moveTo>
                      <a:lnTo>
                        <a:pt x="628567" y="476598"/>
                      </a:lnTo>
                      <a:lnTo>
                        <a:pt x="532462" y="476598"/>
                      </a:lnTo>
                      <a:lnTo>
                        <a:pt x="532462" y="8107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extLst>
                  <a:ext uri="{91240B29-F687-4F45-9708-019B960494DF}">
                    <a14:hiddenLine xmlns:a14="http://schemas.microsoft.com/office/drawing/2010/main" w="25400">
                      <a:solidFill>
                        <a:srgbClr val="000000"/>
                      </a:solidFill>
                      <a:bevel/>
                    </a14:hiddenLine>
                  </a:ext>
                </a:extLst>
              </p:spPr>
              <p:txBody>
                <a:bodyPr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/>
                  <a:endParaRPr lang="zh-CN" altLang="zh-CN" b="1">
                    <a:solidFill>
                      <a:srgbClr val="2F5EB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51" name="任意多边形 86"/>
                <p:cNvSpPr>
                  <a:spLocks noChangeArrowheads="1"/>
                </p:cNvSpPr>
                <p:nvPr/>
              </p:nvSpPr>
              <p:spPr bwMode="auto">
                <a:xfrm rot="13790841">
                  <a:off x="7831852" y="3639218"/>
                  <a:ext cx="325655" cy="790674"/>
                </a:xfrm>
                <a:custGeom>
                  <a:avLst/>
                  <a:gdLst>
                    <a:gd name="T0" fmla="*/ 97660 w 325915"/>
                    <a:gd name="T1" fmla="*/ 790400 h 790400"/>
                    <a:gd name="T2" fmla="*/ 0 w 325915"/>
                    <a:gd name="T3" fmla="*/ 664808 h 790400"/>
                    <a:gd name="T4" fmla="*/ 70970 w 325915"/>
                    <a:gd name="T5" fmla="*/ 664808 h 790400"/>
                    <a:gd name="T6" fmla="*/ 70970 w 325915"/>
                    <a:gd name="T7" fmla="*/ 320500 h 790400"/>
                    <a:gd name="T8" fmla="*/ 92523 w 325915"/>
                    <a:gd name="T9" fmla="*/ 320500 h 790400"/>
                    <a:gd name="T10" fmla="*/ 92598 w 325915"/>
                    <a:gd name="T11" fmla="*/ 318763 h 790400"/>
                    <a:gd name="T12" fmla="*/ 259805 w 325915"/>
                    <a:gd name="T13" fmla="*/ 326009 h 790400"/>
                    <a:gd name="T14" fmla="*/ 271953 w 325915"/>
                    <a:gd name="T15" fmla="*/ 0 h 790400"/>
                    <a:gd name="T16" fmla="*/ 325915 w 325915"/>
                    <a:gd name="T17" fmla="*/ 2011 h 790400"/>
                    <a:gd name="T18" fmla="*/ 311729 w 325915"/>
                    <a:gd name="T19" fmla="*/ 382747 h 790400"/>
                    <a:gd name="T20" fmla="*/ 257766 w 325915"/>
                    <a:gd name="T21" fmla="*/ 380736 h 790400"/>
                    <a:gd name="T22" fmla="*/ 257794 w 325915"/>
                    <a:gd name="T23" fmla="*/ 379973 h 790400"/>
                    <a:gd name="T24" fmla="*/ 124349 w 325915"/>
                    <a:gd name="T25" fmla="*/ 374190 h 790400"/>
                    <a:gd name="T26" fmla="*/ 124349 w 325915"/>
                    <a:gd name="T27" fmla="*/ 664808 h 790400"/>
                    <a:gd name="T28" fmla="*/ 195319 w 325915"/>
                    <a:gd name="T29" fmla="*/ 664808 h 790400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w 325915"/>
                    <a:gd name="T46" fmla="*/ 0 h 790400"/>
                    <a:gd name="T47" fmla="*/ 325915 w 325915"/>
                    <a:gd name="T48" fmla="*/ 790400 h 790400"/>
                  </a:gdLst>
                  <a:ahLst/>
                  <a:cxnLst>
                    <a:cxn ang="T30">
                      <a:pos x="T0" y="T1"/>
                    </a:cxn>
                    <a:cxn ang="T31">
                      <a:pos x="T2" y="T3"/>
                    </a:cxn>
                    <a:cxn ang="T32">
                      <a:pos x="T4" y="T5"/>
                    </a:cxn>
                    <a:cxn ang="T33">
                      <a:pos x="T6" y="T7"/>
                    </a:cxn>
                    <a:cxn ang="T34">
                      <a:pos x="T8" y="T9"/>
                    </a:cxn>
                    <a:cxn ang="T35">
                      <a:pos x="T10" y="T11"/>
                    </a:cxn>
                    <a:cxn ang="T36">
                      <a:pos x="T12" y="T13"/>
                    </a:cxn>
                    <a:cxn ang="T37">
                      <a:pos x="T14" y="T15"/>
                    </a:cxn>
                    <a:cxn ang="T38">
                      <a:pos x="T16" y="T17"/>
                    </a:cxn>
                    <a:cxn ang="T39">
                      <a:pos x="T18" y="T19"/>
                    </a:cxn>
                    <a:cxn ang="T40">
                      <a:pos x="T20" y="T21"/>
                    </a:cxn>
                    <a:cxn ang="T41">
                      <a:pos x="T22" y="T23"/>
                    </a:cxn>
                    <a:cxn ang="T42">
                      <a:pos x="T24" y="T25"/>
                    </a:cxn>
                    <a:cxn ang="T43">
                      <a:pos x="T26" y="T27"/>
                    </a:cxn>
                    <a:cxn ang="T44">
                      <a:pos x="T28" y="T29"/>
                    </a:cxn>
                  </a:cxnLst>
                  <a:rect l="T45" t="T46" r="T47" b="T48"/>
                  <a:pathLst>
                    <a:path w="325915" h="790400">
                      <a:moveTo>
                        <a:pt x="97660" y="790400"/>
                      </a:moveTo>
                      <a:lnTo>
                        <a:pt x="0" y="664808"/>
                      </a:lnTo>
                      <a:lnTo>
                        <a:pt x="70970" y="664808"/>
                      </a:lnTo>
                      <a:lnTo>
                        <a:pt x="70970" y="320500"/>
                      </a:lnTo>
                      <a:lnTo>
                        <a:pt x="92523" y="320500"/>
                      </a:lnTo>
                      <a:lnTo>
                        <a:pt x="92598" y="318763"/>
                      </a:lnTo>
                      <a:lnTo>
                        <a:pt x="259805" y="326009"/>
                      </a:lnTo>
                      <a:lnTo>
                        <a:pt x="271953" y="0"/>
                      </a:lnTo>
                      <a:lnTo>
                        <a:pt x="325915" y="2011"/>
                      </a:lnTo>
                      <a:lnTo>
                        <a:pt x="311729" y="382747"/>
                      </a:lnTo>
                      <a:lnTo>
                        <a:pt x="257766" y="380736"/>
                      </a:lnTo>
                      <a:lnTo>
                        <a:pt x="257794" y="379973"/>
                      </a:lnTo>
                      <a:lnTo>
                        <a:pt x="124349" y="374190"/>
                      </a:lnTo>
                      <a:lnTo>
                        <a:pt x="124349" y="664808"/>
                      </a:lnTo>
                      <a:lnTo>
                        <a:pt x="195319" y="66480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extLst>
                  <a:ext uri="{91240B29-F687-4F45-9708-019B960494DF}">
                    <a14:hiddenLine xmlns:a14="http://schemas.microsoft.com/office/drawing/2010/main" w="25400">
                      <a:solidFill>
                        <a:srgbClr val="000000"/>
                      </a:solidFill>
                      <a:bevel/>
                    </a14:hiddenLine>
                  </a:ext>
                </a:extLst>
              </p:spPr>
              <p:txBody>
                <a:bodyPr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/>
                  <a:endParaRPr lang="zh-CN" altLang="zh-CN" b="1">
                    <a:solidFill>
                      <a:srgbClr val="2F5EB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</p:grpSp>
      </p:grpSp>
      <p:sp>
        <p:nvSpPr>
          <p:cNvPr id="40" name="矩形 5">
            <a:extLst>
              <a:ext uri="{FF2B5EF4-FFF2-40B4-BE49-F238E27FC236}">
                <a16:creationId xmlns:a16="http://schemas.microsoft.com/office/drawing/2014/main" xmlns="" id="{45C26CBB-7CD7-45A8-AA6B-48924FA7C1F1}"/>
              </a:ext>
            </a:extLst>
          </p:cNvPr>
          <p:cNvSpPr/>
          <p:nvPr/>
        </p:nvSpPr>
        <p:spPr>
          <a:xfrm>
            <a:off x="9976569" y="6493142"/>
            <a:ext cx="1018294" cy="111815"/>
          </a:xfrm>
          <a:custGeom>
            <a:avLst/>
            <a:gdLst>
              <a:gd name="connsiteX0" fmla="*/ 0 w 926584"/>
              <a:gd name="connsiteY0" fmla="*/ 0 h 118098"/>
              <a:gd name="connsiteX1" fmla="*/ 926584 w 926584"/>
              <a:gd name="connsiteY1" fmla="*/ 0 h 118098"/>
              <a:gd name="connsiteX2" fmla="*/ 926584 w 926584"/>
              <a:gd name="connsiteY2" fmla="*/ 118098 h 118098"/>
              <a:gd name="connsiteX3" fmla="*/ 0 w 926584"/>
              <a:gd name="connsiteY3" fmla="*/ 118098 h 118098"/>
              <a:gd name="connsiteX4" fmla="*/ 0 w 926584"/>
              <a:gd name="connsiteY4" fmla="*/ 0 h 118098"/>
              <a:gd name="connsiteX0-1" fmla="*/ 55821 w 982405"/>
              <a:gd name="connsiteY0-2" fmla="*/ 0 h 144680"/>
              <a:gd name="connsiteX1-3" fmla="*/ 982405 w 982405"/>
              <a:gd name="connsiteY1-4" fmla="*/ 0 h 144680"/>
              <a:gd name="connsiteX2-5" fmla="*/ 982405 w 982405"/>
              <a:gd name="connsiteY2-6" fmla="*/ 118098 h 144680"/>
              <a:gd name="connsiteX3-7" fmla="*/ 0 w 982405"/>
              <a:gd name="connsiteY3-8" fmla="*/ 144680 h 144680"/>
              <a:gd name="connsiteX4-9" fmla="*/ 55821 w 982405"/>
              <a:gd name="connsiteY4-10" fmla="*/ 0 h 144680"/>
              <a:gd name="connsiteX0-11" fmla="*/ 55821 w 998354"/>
              <a:gd name="connsiteY0-12" fmla="*/ 0 h 147338"/>
              <a:gd name="connsiteX1-13" fmla="*/ 982405 w 998354"/>
              <a:gd name="connsiteY1-14" fmla="*/ 0 h 147338"/>
              <a:gd name="connsiteX2-15" fmla="*/ 998354 w 998354"/>
              <a:gd name="connsiteY2-16" fmla="*/ 147338 h 147338"/>
              <a:gd name="connsiteX3-17" fmla="*/ 0 w 998354"/>
              <a:gd name="connsiteY3-18" fmla="*/ 144680 h 147338"/>
              <a:gd name="connsiteX4-19" fmla="*/ 55821 w 998354"/>
              <a:gd name="connsiteY4-20" fmla="*/ 0 h 147338"/>
              <a:gd name="connsiteX0-21" fmla="*/ 84307 w 1026840"/>
              <a:gd name="connsiteY0-22" fmla="*/ 0 h 150534"/>
              <a:gd name="connsiteX1-23" fmla="*/ 1010891 w 1026840"/>
              <a:gd name="connsiteY1-24" fmla="*/ 0 h 150534"/>
              <a:gd name="connsiteX2-25" fmla="*/ 1026840 w 1026840"/>
              <a:gd name="connsiteY2-26" fmla="*/ 147338 h 150534"/>
              <a:gd name="connsiteX3-27" fmla="*/ 0 w 1026840"/>
              <a:gd name="connsiteY3-28" fmla="*/ 150534 h 150534"/>
              <a:gd name="connsiteX4-29" fmla="*/ 84307 w 1026840"/>
              <a:gd name="connsiteY4-30" fmla="*/ 0 h 150534"/>
              <a:gd name="connsiteX0-31" fmla="*/ 84307 w 1021143"/>
              <a:gd name="connsiteY0-32" fmla="*/ 0 h 153193"/>
              <a:gd name="connsiteX1-33" fmla="*/ 1010891 w 1021143"/>
              <a:gd name="connsiteY1-34" fmla="*/ 0 h 153193"/>
              <a:gd name="connsiteX2-35" fmla="*/ 1021143 w 1021143"/>
              <a:gd name="connsiteY2-36" fmla="*/ 153193 h 153193"/>
              <a:gd name="connsiteX3-37" fmla="*/ 0 w 1021143"/>
              <a:gd name="connsiteY3-38" fmla="*/ 150534 h 153193"/>
              <a:gd name="connsiteX4-39" fmla="*/ 84307 w 1021143"/>
              <a:gd name="connsiteY4-40" fmla="*/ 0 h 153193"/>
              <a:gd name="connsiteX0-41" fmla="*/ 92853 w 1021143"/>
              <a:gd name="connsiteY0-42" fmla="*/ 0 h 153193"/>
              <a:gd name="connsiteX1-43" fmla="*/ 1010891 w 1021143"/>
              <a:gd name="connsiteY1-44" fmla="*/ 0 h 153193"/>
              <a:gd name="connsiteX2-45" fmla="*/ 1021143 w 1021143"/>
              <a:gd name="connsiteY2-46" fmla="*/ 153193 h 153193"/>
              <a:gd name="connsiteX3-47" fmla="*/ 0 w 1021143"/>
              <a:gd name="connsiteY3-48" fmla="*/ 150534 h 153193"/>
              <a:gd name="connsiteX4-49" fmla="*/ 92853 w 1021143"/>
              <a:gd name="connsiteY4-50" fmla="*/ 0 h 153193"/>
              <a:gd name="connsiteX0-51" fmla="*/ 90004 w 1018294"/>
              <a:gd name="connsiteY0-52" fmla="*/ 0 h 153193"/>
              <a:gd name="connsiteX1-53" fmla="*/ 1008042 w 1018294"/>
              <a:gd name="connsiteY1-54" fmla="*/ 0 h 153193"/>
              <a:gd name="connsiteX2-55" fmla="*/ 1018294 w 1018294"/>
              <a:gd name="connsiteY2-56" fmla="*/ 153193 h 153193"/>
              <a:gd name="connsiteX3-57" fmla="*/ 0 w 1018294"/>
              <a:gd name="connsiteY3-58" fmla="*/ 142728 h 153193"/>
              <a:gd name="connsiteX4-59" fmla="*/ 90004 w 1018294"/>
              <a:gd name="connsiteY4-60" fmla="*/ 0 h 15319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018294" h="153193">
                <a:moveTo>
                  <a:pt x="90004" y="0"/>
                </a:moveTo>
                <a:lnTo>
                  <a:pt x="1008042" y="0"/>
                </a:lnTo>
                <a:lnTo>
                  <a:pt x="1018294" y="153193"/>
                </a:lnTo>
                <a:lnTo>
                  <a:pt x="0" y="142728"/>
                </a:lnTo>
                <a:lnTo>
                  <a:pt x="90004" y="0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矩形 40">
            <a:extLst>
              <a:ext uri="{FF2B5EF4-FFF2-40B4-BE49-F238E27FC236}">
                <a16:creationId xmlns:a16="http://schemas.microsoft.com/office/drawing/2014/main" xmlns="" id="{A491D6ED-697C-40C6-9742-BBA7E4A00D6E}"/>
              </a:ext>
            </a:extLst>
          </p:cNvPr>
          <p:cNvSpPr/>
          <p:nvPr/>
        </p:nvSpPr>
        <p:spPr>
          <a:xfrm>
            <a:off x="10067547" y="6500520"/>
            <a:ext cx="1646664" cy="392242"/>
          </a:xfrm>
          <a:prstGeom prst="rect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xmlns="" id="{205E6A58-5FD7-4CDF-91A3-EABCE5E40B23}"/>
              </a:ext>
            </a:extLst>
          </p:cNvPr>
          <p:cNvSpPr txBox="1"/>
          <p:nvPr/>
        </p:nvSpPr>
        <p:spPr>
          <a:xfrm>
            <a:off x="10141163" y="6525201"/>
            <a:ext cx="1489985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CN" sz="1400" dirty="0" err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www.mcgs.cn</a:t>
            </a:r>
            <a:endParaRPr lang="zh-CN" altLang="en-US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5335588" y="3741738"/>
            <a:ext cx="12195175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  <a:t/>
            </a:r>
            <a:br>
              <a:rPr kumimoji="0" lang="zh-CN" altLang="zh-CN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</a:br>
            <a:endParaRPr kumimoji="0" lang="zh-CN" altLang="zh-CN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39" name="文本框 9">
            <a:extLst>
              <a:ext uri="{FF2B5EF4-FFF2-40B4-BE49-F238E27FC236}">
                <a16:creationId xmlns:a16="http://schemas.microsoft.com/office/drawing/2014/main" xmlns="" id="{338F0905-05BA-4AC7-96A0-5F5AF91047DC}"/>
              </a:ext>
            </a:extLst>
          </p:cNvPr>
          <p:cNvSpPr txBox="1"/>
          <p:nvPr/>
        </p:nvSpPr>
        <p:spPr>
          <a:xfrm>
            <a:off x="985019" y="176185"/>
            <a:ext cx="5328592" cy="43858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dirty="0">
                <a:solidFill>
                  <a:srgbClr val="1E497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VNC</a:t>
            </a:r>
            <a:r>
              <a:rPr lang="zh-CN" altLang="en-US" sz="2400" dirty="0">
                <a:solidFill>
                  <a:srgbClr val="1E497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远程监控方案</a:t>
            </a:r>
            <a:r>
              <a:rPr lang="en-US" altLang="zh-CN" sz="2400" dirty="0" smtClean="0">
                <a:solidFill>
                  <a:srgbClr val="1E497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_</a:t>
            </a:r>
            <a:r>
              <a:rPr lang="zh-CN" altLang="en-US" sz="2400" dirty="0" smtClean="0">
                <a:solidFill>
                  <a:srgbClr val="1E497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工具</a:t>
            </a:r>
            <a:r>
              <a:rPr lang="zh-CN" altLang="en-US" sz="2400" dirty="0">
                <a:solidFill>
                  <a:srgbClr val="1E497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功能</a:t>
            </a:r>
            <a:endParaRPr lang="en-US" altLang="zh-CN" sz="2400" dirty="0">
              <a:solidFill>
                <a:srgbClr val="1E497D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6" name="TextBox 7"/>
          <p:cNvSpPr>
            <a:spLocks noChangeArrowheads="1"/>
          </p:cNvSpPr>
          <p:nvPr/>
        </p:nvSpPr>
        <p:spPr bwMode="auto">
          <a:xfrm>
            <a:off x="913011" y="1700808"/>
            <a:ext cx="4109782" cy="14773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、实施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步骤</a:t>
            </a:r>
            <a:endParaRPr lang="en-US" altLang="zh-CN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）手机端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VNC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  <a:defRPr/>
            </a:pP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点击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Picture quality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下拉框，选择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High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endParaRPr lang="en-US" altLang="zh-CN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  <a:defRPr/>
            </a:pP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点击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CONNECT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按钮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endParaRPr lang="en-US" altLang="zh-CN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249715" y="931764"/>
            <a:ext cx="2553097" cy="5531712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8" name="矩形 37"/>
          <p:cNvSpPr/>
          <p:nvPr/>
        </p:nvSpPr>
        <p:spPr>
          <a:xfrm flipH="1">
            <a:off x="7321721" y="3609020"/>
            <a:ext cx="936105" cy="46805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矩形 42"/>
          <p:cNvSpPr/>
          <p:nvPr/>
        </p:nvSpPr>
        <p:spPr>
          <a:xfrm flipH="1">
            <a:off x="7338898" y="4563126"/>
            <a:ext cx="342863" cy="23402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矩形 51"/>
          <p:cNvSpPr/>
          <p:nvPr/>
        </p:nvSpPr>
        <p:spPr>
          <a:xfrm flipH="1" flipV="1">
            <a:off x="8215006" y="5877272"/>
            <a:ext cx="622513" cy="22616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53" name="直接箭头连接符 52"/>
          <p:cNvCxnSpPr>
            <a:stCxn id="38" idx="2"/>
          </p:cNvCxnSpPr>
          <p:nvPr/>
        </p:nvCxnSpPr>
        <p:spPr>
          <a:xfrm flipH="1">
            <a:off x="7510329" y="4077072"/>
            <a:ext cx="279444" cy="486054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箭头连接符 53"/>
          <p:cNvCxnSpPr/>
          <p:nvPr/>
        </p:nvCxnSpPr>
        <p:spPr>
          <a:xfrm>
            <a:off x="7510329" y="4797152"/>
            <a:ext cx="1015934" cy="1080120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052600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 advClick="0" advTm="2000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 flipH="1">
            <a:off x="-3" y="6525344"/>
            <a:ext cx="12195177" cy="360511"/>
          </a:xfrm>
          <a:prstGeom prst="rect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 flipH="1">
            <a:off x="-4" y="6596410"/>
            <a:ext cx="12195177" cy="28897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>
            <a:off x="0" y="0"/>
            <a:ext cx="985019" cy="5831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8" name="组合 27"/>
          <p:cNvGrpSpPr/>
          <p:nvPr/>
        </p:nvGrpSpPr>
        <p:grpSpPr>
          <a:xfrm>
            <a:off x="192931" y="0"/>
            <a:ext cx="576064" cy="836712"/>
            <a:chOff x="841003" y="360040"/>
            <a:chExt cx="504056" cy="836712"/>
          </a:xfr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</p:grpSpPr>
        <p:sp>
          <p:nvSpPr>
            <p:cNvPr id="29" name="矩形 28"/>
            <p:cNvSpPr/>
            <p:nvPr/>
          </p:nvSpPr>
          <p:spPr>
            <a:xfrm>
              <a:off x="841003" y="360040"/>
              <a:ext cx="504056" cy="54868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等腰三角形 29"/>
            <p:cNvSpPr/>
            <p:nvPr/>
          </p:nvSpPr>
          <p:spPr>
            <a:xfrm rot="10800000">
              <a:off x="841003" y="908720"/>
              <a:ext cx="504056" cy="288032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1" name="KSO_Shape"/>
          <p:cNvSpPr/>
          <p:nvPr/>
        </p:nvSpPr>
        <p:spPr bwMode="auto">
          <a:xfrm>
            <a:off x="331060" y="261229"/>
            <a:ext cx="299804" cy="228651"/>
          </a:xfrm>
          <a:custGeom>
            <a:avLst/>
            <a:gdLst>
              <a:gd name="T0" fmla="*/ 432030 w 2125663"/>
              <a:gd name="T1" fmla="*/ 1344893 h 1811338"/>
              <a:gd name="T2" fmla="*/ 462740 w 2125663"/>
              <a:gd name="T3" fmla="*/ 1477960 h 1811338"/>
              <a:gd name="T4" fmla="*/ 513638 w 2125663"/>
              <a:gd name="T5" fmla="*/ 1557743 h 1811338"/>
              <a:gd name="T6" fmla="*/ 516481 w 2125663"/>
              <a:gd name="T7" fmla="*/ 1336346 h 1811338"/>
              <a:gd name="T8" fmla="*/ 503401 w 2125663"/>
              <a:gd name="T9" fmla="*/ 1310416 h 1811338"/>
              <a:gd name="T10" fmla="*/ 515913 w 2125663"/>
              <a:gd name="T11" fmla="*/ 1250009 h 1811338"/>
              <a:gd name="T12" fmla="*/ 618846 w 2125663"/>
              <a:gd name="T13" fmla="*/ 1242885 h 1811338"/>
              <a:gd name="T14" fmla="*/ 643583 w 2125663"/>
              <a:gd name="T15" fmla="*/ 1263116 h 1811338"/>
              <a:gd name="T16" fmla="*/ 642446 w 2125663"/>
              <a:gd name="T17" fmla="*/ 1324948 h 1811338"/>
              <a:gd name="T18" fmla="*/ 619414 w 2125663"/>
              <a:gd name="T19" fmla="*/ 1342899 h 1811338"/>
              <a:gd name="T20" fmla="*/ 664057 w 2125663"/>
              <a:gd name="T21" fmla="*/ 1524691 h 1811338"/>
              <a:gd name="T22" fmla="*/ 704434 w 2125663"/>
              <a:gd name="T23" fmla="*/ 1417553 h 1811338"/>
              <a:gd name="T24" fmla="*/ 725191 w 2125663"/>
              <a:gd name="T25" fmla="*/ 1259697 h 1811338"/>
              <a:gd name="T26" fmla="*/ 857412 w 2125663"/>
              <a:gd name="T27" fmla="*/ 1192451 h 1811338"/>
              <a:gd name="T28" fmla="*/ 923096 w 2125663"/>
              <a:gd name="T29" fmla="*/ 1212682 h 1811338"/>
              <a:gd name="T30" fmla="*/ 970013 w 2125663"/>
              <a:gd name="T31" fmla="*/ 1259697 h 1811338"/>
              <a:gd name="T32" fmla="*/ 990201 w 2125663"/>
              <a:gd name="T33" fmla="*/ 1325233 h 1811338"/>
              <a:gd name="T34" fmla="*/ 980818 w 2125663"/>
              <a:gd name="T35" fmla="*/ 1537228 h 1811338"/>
              <a:gd name="T36" fmla="*/ 935891 w 2125663"/>
              <a:gd name="T37" fmla="*/ 1570566 h 1811338"/>
              <a:gd name="T38" fmla="*/ 798837 w 2125663"/>
              <a:gd name="T39" fmla="*/ 1607608 h 1811338"/>
              <a:gd name="T40" fmla="*/ 617424 w 2125663"/>
              <a:gd name="T41" fmla="*/ 1622140 h 1811338"/>
              <a:gd name="T42" fmla="*/ 428049 w 2125663"/>
              <a:gd name="T43" fmla="*/ 1615872 h 1811338"/>
              <a:gd name="T44" fmla="*/ 264551 w 2125663"/>
              <a:gd name="T45" fmla="*/ 1588232 h 1811338"/>
              <a:gd name="T46" fmla="*/ 180669 w 2125663"/>
              <a:gd name="T47" fmla="*/ 1549481 h 1811338"/>
              <a:gd name="T48" fmla="*/ 159912 w 2125663"/>
              <a:gd name="T49" fmla="*/ 1517283 h 1811338"/>
              <a:gd name="T50" fmla="*/ 167873 w 2125663"/>
              <a:gd name="T51" fmla="*/ 1284201 h 1811338"/>
              <a:gd name="T52" fmla="*/ 205123 w 2125663"/>
              <a:gd name="T53" fmla="*/ 1228638 h 1811338"/>
              <a:gd name="T54" fmla="*/ 264266 w 2125663"/>
              <a:gd name="T55" fmla="*/ 1196440 h 1811338"/>
              <a:gd name="T56" fmla="*/ 421225 w 2125663"/>
              <a:gd name="T57" fmla="*/ 1183048 h 1811338"/>
              <a:gd name="T58" fmla="*/ 433514 w 2125663"/>
              <a:gd name="T59" fmla="*/ 761303 h 1811338"/>
              <a:gd name="T60" fmla="*/ 391450 w 2125663"/>
              <a:gd name="T61" fmla="*/ 813630 h 1811338"/>
              <a:gd name="T62" fmla="*/ 379229 w 2125663"/>
              <a:gd name="T63" fmla="*/ 902075 h 1811338"/>
              <a:gd name="T64" fmla="*/ 414756 w 2125663"/>
              <a:gd name="T65" fmla="*/ 1016114 h 1811338"/>
              <a:gd name="T66" fmla="*/ 487516 w 2125663"/>
              <a:gd name="T67" fmla="*/ 1099439 h 1811338"/>
              <a:gd name="T68" fmla="*/ 567666 w 2125663"/>
              <a:gd name="T69" fmla="*/ 1135272 h 1811338"/>
              <a:gd name="T70" fmla="*/ 645542 w 2125663"/>
              <a:gd name="T71" fmla="*/ 1111099 h 1811338"/>
              <a:gd name="T72" fmla="*/ 722282 w 2125663"/>
              <a:gd name="T73" fmla="*/ 1035452 h 1811338"/>
              <a:gd name="T74" fmla="*/ 767757 w 2125663"/>
              <a:gd name="T75" fmla="*/ 926248 h 1811338"/>
              <a:gd name="T76" fmla="*/ 666290 w 2125663"/>
              <a:gd name="T77" fmla="*/ 863967 h 1811338"/>
              <a:gd name="T78" fmla="*/ 546918 w 2125663"/>
              <a:gd name="T79" fmla="*/ 832116 h 1811338"/>
              <a:gd name="T80" fmla="*/ 484389 w 2125663"/>
              <a:gd name="T81" fmla="*/ 790595 h 1811338"/>
              <a:gd name="T82" fmla="*/ 452273 w 2125663"/>
              <a:gd name="T83" fmla="*/ 760734 h 1811338"/>
              <a:gd name="T84" fmla="*/ 568234 w 2125663"/>
              <a:gd name="T85" fmla="*/ 587258 h 1811338"/>
              <a:gd name="T86" fmla="*/ 631616 w 2125663"/>
              <a:gd name="T87" fmla="*/ 594937 h 1811338"/>
              <a:gd name="T88" fmla="*/ 705513 w 2125663"/>
              <a:gd name="T89" fmla="*/ 631054 h 1811338"/>
              <a:gd name="T90" fmla="*/ 790210 w 2125663"/>
              <a:gd name="T91" fmla="*/ 732864 h 1811338"/>
              <a:gd name="T92" fmla="*/ 826306 w 2125663"/>
              <a:gd name="T93" fmla="*/ 873920 h 1811338"/>
              <a:gd name="T94" fmla="*/ 818064 w 2125663"/>
              <a:gd name="T95" fmla="*/ 959237 h 1811338"/>
              <a:gd name="T96" fmla="*/ 780831 w 2125663"/>
              <a:gd name="T97" fmla="*/ 1048534 h 1811338"/>
              <a:gd name="T98" fmla="*/ 687607 w 2125663"/>
              <a:gd name="T99" fmla="*/ 1148922 h 1811338"/>
              <a:gd name="T100" fmla="*/ 588983 w 2125663"/>
              <a:gd name="T101" fmla="*/ 1190727 h 1811338"/>
              <a:gd name="T102" fmla="*/ 525033 w 2125663"/>
              <a:gd name="T103" fmla="*/ 1182480 h 1811338"/>
              <a:gd name="T104" fmla="*/ 421293 w 2125663"/>
              <a:gd name="T105" fmla="*/ 1115081 h 1811338"/>
              <a:gd name="T106" fmla="*/ 345406 w 2125663"/>
              <a:gd name="T107" fmla="*/ 1002463 h 1811338"/>
              <a:gd name="T108" fmla="*/ 325511 w 2125663"/>
              <a:gd name="T109" fmla="*/ 929092 h 1811338"/>
              <a:gd name="T110" fmla="*/ 330627 w 2125663"/>
              <a:gd name="T111" fmla="*/ 813915 h 1811338"/>
              <a:gd name="T112" fmla="*/ 388324 w 2125663"/>
              <a:gd name="T113" fmla="*/ 686510 h 1811338"/>
              <a:gd name="T114" fmla="*/ 482400 w 2125663"/>
              <a:gd name="T115" fmla="*/ 608303 h 1811338"/>
              <a:gd name="T116" fmla="*/ 542939 w 2125663"/>
              <a:gd name="T117" fmla="*/ 589534 h 1811338"/>
              <a:gd name="T118" fmla="*/ 0 w 2125663"/>
              <a:gd name="T119" fmla="*/ 0 h 1811338"/>
              <a:gd name="T120" fmla="*/ 174993 w 2125663"/>
              <a:gd name="T121" fmla="*/ 1118883 h 1811338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2125663" h="1811338">
                <a:moveTo>
                  <a:pt x="470017" y="1320800"/>
                </a:moveTo>
                <a:lnTo>
                  <a:pt x="470335" y="1343069"/>
                </a:lnTo>
                <a:lnTo>
                  <a:pt x="471286" y="1364382"/>
                </a:lnTo>
                <a:lnTo>
                  <a:pt x="472238" y="1385696"/>
                </a:lnTo>
                <a:lnTo>
                  <a:pt x="473190" y="1406374"/>
                </a:lnTo>
                <a:lnTo>
                  <a:pt x="474459" y="1426415"/>
                </a:lnTo>
                <a:lnTo>
                  <a:pt x="476363" y="1446139"/>
                </a:lnTo>
                <a:lnTo>
                  <a:pt x="478267" y="1464908"/>
                </a:lnTo>
                <a:lnTo>
                  <a:pt x="480170" y="1483677"/>
                </a:lnTo>
                <a:lnTo>
                  <a:pt x="482074" y="1501491"/>
                </a:lnTo>
                <a:lnTo>
                  <a:pt x="484612" y="1518988"/>
                </a:lnTo>
                <a:lnTo>
                  <a:pt x="487468" y="1535530"/>
                </a:lnTo>
                <a:lnTo>
                  <a:pt x="490323" y="1552072"/>
                </a:lnTo>
                <a:lnTo>
                  <a:pt x="493179" y="1567660"/>
                </a:lnTo>
                <a:lnTo>
                  <a:pt x="496352" y="1582611"/>
                </a:lnTo>
                <a:lnTo>
                  <a:pt x="500159" y="1597563"/>
                </a:lnTo>
                <a:lnTo>
                  <a:pt x="503649" y="1611560"/>
                </a:lnTo>
                <a:lnTo>
                  <a:pt x="507774" y="1624921"/>
                </a:lnTo>
                <a:lnTo>
                  <a:pt x="511899" y="1637646"/>
                </a:lnTo>
                <a:lnTo>
                  <a:pt x="516341" y="1650052"/>
                </a:lnTo>
                <a:lnTo>
                  <a:pt x="520783" y="1661505"/>
                </a:lnTo>
                <a:lnTo>
                  <a:pt x="525859" y="1672639"/>
                </a:lnTo>
                <a:lnTo>
                  <a:pt x="530936" y="1683137"/>
                </a:lnTo>
                <a:lnTo>
                  <a:pt x="536329" y="1692998"/>
                </a:lnTo>
                <a:lnTo>
                  <a:pt x="541723" y="1702224"/>
                </a:lnTo>
                <a:lnTo>
                  <a:pt x="547752" y="1710813"/>
                </a:lnTo>
                <a:lnTo>
                  <a:pt x="553463" y="1718766"/>
                </a:lnTo>
                <a:lnTo>
                  <a:pt x="559808" y="1726083"/>
                </a:lnTo>
                <a:lnTo>
                  <a:pt x="566154" y="1732763"/>
                </a:lnTo>
                <a:lnTo>
                  <a:pt x="573134" y="1739125"/>
                </a:lnTo>
                <a:lnTo>
                  <a:pt x="580114" y="1744215"/>
                </a:lnTo>
                <a:lnTo>
                  <a:pt x="587412" y="1749305"/>
                </a:lnTo>
                <a:lnTo>
                  <a:pt x="594709" y="1753123"/>
                </a:lnTo>
                <a:lnTo>
                  <a:pt x="594709" y="1499901"/>
                </a:lnTo>
                <a:lnTo>
                  <a:pt x="591537" y="1499264"/>
                </a:lnTo>
                <a:lnTo>
                  <a:pt x="588047" y="1498310"/>
                </a:lnTo>
                <a:lnTo>
                  <a:pt x="584874" y="1497038"/>
                </a:lnTo>
                <a:lnTo>
                  <a:pt x="582018" y="1495765"/>
                </a:lnTo>
                <a:lnTo>
                  <a:pt x="579163" y="1494175"/>
                </a:lnTo>
                <a:lnTo>
                  <a:pt x="576307" y="1491948"/>
                </a:lnTo>
                <a:lnTo>
                  <a:pt x="573769" y="1489721"/>
                </a:lnTo>
                <a:lnTo>
                  <a:pt x="571548" y="1487494"/>
                </a:lnTo>
                <a:lnTo>
                  <a:pt x="569327" y="1484949"/>
                </a:lnTo>
                <a:lnTo>
                  <a:pt x="567106" y="1482404"/>
                </a:lnTo>
                <a:lnTo>
                  <a:pt x="565519" y="1479223"/>
                </a:lnTo>
                <a:lnTo>
                  <a:pt x="564250" y="1476360"/>
                </a:lnTo>
                <a:lnTo>
                  <a:pt x="563298" y="1473179"/>
                </a:lnTo>
                <a:lnTo>
                  <a:pt x="562347" y="1469998"/>
                </a:lnTo>
                <a:lnTo>
                  <a:pt x="562029" y="1466180"/>
                </a:lnTo>
                <a:lnTo>
                  <a:pt x="561712" y="1462999"/>
                </a:lnTo>
                <a:lnTo>
                  <a:pt x="561712" y="1425143"/>
                </a:lnTo>
                <a:lnTo>
                  <a:pt x="562029" y="1421007"/>
                </a:lnTo>
                <a:lnTo>
                  <a:pt x="562664" y="1417508"/>
                </a:lnTo>
                <a:lnTo>
                  <a:pt x="563616" y="1414009"/>
                </a:lnTo>
                <a:lnTo>
                  <a:pt x="564885" y="1410191"/>
                </a:lnTo>
                <a:lnTo>
                  <a:pt x="566154" y="1407010"/>
                </a:lnTo>
                <a:lnTo>
                  <a:pt x="568375" y="1403829"/>
                </a:lnTo>
                <a:lnTo>
                  <a:pt x="570596" y="1400966"/>
                </a:lnTo>
                <a:lnTo>
                  <a:pt x="572817" y="1398103"/>
                </a:lnTo>
                <a:lnTo>
                  <a:pt x="575673" y="1395558"/>
                </a:lnTo>
                <a:lnTo>
                  <a:pt x="578528" y="1393649"/>
                </a:lnTo>
                <a:lnTo>
                  <a:pt x="581701" y="1391741"/>
                </a:lnTo>
                <a:lnTo>
                  <a:pt x="584874" y="1390150"/>
                </a:lnTo>
                <a:lnTo>
                  <a:pt x="588364" y="1388878"/>
                </a:lnTo>
                <a:lnTo>
                  <a:pt x="592171" y="1387605"/>
                </a:lnTo>
                <a:lnTo>
                  <a:pt x="595979" y="1386969"/>
                </a:lnTo>
                <a:lnTo>
                  <a:pt x="599786" y="1386969"/>
                </a:lnTo>
                <a:lnTo>
                  <a:pt x="682597" y="1386969"/>
                </a:lnTo>
                <a:lnTo>
                  <a:pt x="686721" y="1386969"/>
                </a:lnTo>
                <a:lnTo>
                  <a:pt x="690529" y="1387605"/>
                </a:lnTo>
                <a:lnTo>
                  <a:pt x="694019" y="1388878"/>
                </a:lnTo>
                <a:lnTo>
                  <a:pt x="697826" y="1390150"/>
                </a:lnTo>
                <a:lnTo>
                  <a:pt x="700999" y="1391741"/>
                </a:lnTo>
                <a:lnTo>
                  <a:pt x="704172" y="1393649"/>
                </a:lnTo>
                <a:lnTo>
                  <a:pt x="707345" y="1395558"/>
                </a:lnTo>
                <a:lnTo>
                  <a:pt x="709883" y="1398103"/>
                </a:lnTo>
                <a:lnTo>
                  <a:pt x="712104" y="1400966"/>
                </a:lnTo>
                <a:lnTo>
                  <a:pt x="714325" y="1403829"/>
                </a:lnTo>
                <a:lnTo>
                  <a:pt x="716229" y="1407010"/>
                </a:lnTo>
                <a:lnTo>
                  <a:pt x="718132" y="1410191"/>
                </a:lnTo>
                <a:lnTo>
                  <a:pt x="719402" y="1414009"/>
                </a:lnTo>
                <a:lnTo>
                  <a:pt x="720353" y="1417508"/>
                </a:lnTo>
                <a:lnTo>
                  <a:pt x="720671" y="1421007"/>
                </a:lnTo>
                <a:lnTo>
                  <a:pt x="720988" y="1425143"/>
                </a:lnTo>
                <a:lnTo>
                  <a:pt x="720988" y="1462999"/>
                </a:lnTo>
                <a:lnTo>
                  <a:pt x="720988" y="1466180"/>
                </a:lnTo>
                <a:lnTo>
                  <a:pt x="720353" y="1469998"/>
                </a:lnTo>
                <a:lnTo>
                  <a:pt x="719719" y="1473179"/>
                </a:lnTo>
                <a:lnTo>
                  <a:pt x="718450" y="1476360"/>
                </a:lnTo>
                <a:lnTo>
                  <a:pt x="716863" y="1479223"/>
                </a:lnTo>
                <a:lnTo>
                  <a:pt x="715277" y="1482404"/>
                </a:lnTo>
                <a:lnTo>
                  <a:pt x="713373" y="1484949"/>
                </a:lnTo>
                <a:lnTo>
                  <a:pt x="711469" y="1487494"/>
                </a:lnTo>
                <a:lnTo>
                  <a:pt x="708931" y="1489721"/>
                </a:lnTo>
                <a:lnTo>
                  <a:pt x="706710" y="1491948"/>
                </a:lnTo>
                <a:lnTo>
                  <a:pt x="703537" y="1494175"/>
                </a:lnTo>
                <a:lnTo>
                  <a:pt x="700682" y="1495765"/>
                </a:lnTo>
                <a:lnTo>
                  <a:pt x="697826" y="1497038"/>
                </a:lnTo>
                <a:lnTo>
                  <a:pt x="694653" y="1498310"/>
                </a:lnTo>
                <a:lnTo>
                  <a:pt x="691163" y="1499264"/>
                </a:lnTo>
                <a:lnTo>
                  <a:pt x="687991" y="1499901"/>
                </a:lnTo>
                <a:lnTo>
                  <a:pt x="687991" y="1753123"/>
                </a:lnTo>
                <a:lnTo>
                  <a:pt x="695605" y="1749305"/>
                </a:lnTo>
                <a:lnTo>
                  <a:pt x="702586" y="1744215"/>
                </a:lnTo>
                <a:lnTo>
                  <a:pt x="709566" y="1739125"/>
                </a:lnTo>
                <a:lnTo>
                  <a:pt x="716229" y="1732763"/>
                </a:lnTo>
                <a:lnTo>
                  <a:pt x="722892" y="1726083"/>
                </a:lnTo>
                <a:lnTo>
                  <a:pt x="729237" y="1718766"/>
                </a:lnTo>
                <a:lnTo>
                  <a:pt x="734948" y="1710813"/>
                </a:lnTo>
                <a:lnTo>
                  <a:pt x="740977" y="1702224"/>
                </a:lnTo>
                <a:lnTo>
                  <a:pt x="746371" y="1692998"/>
                </a:lnTo>
                <a:lnTo>
                  <a:pt x="751447" y="1683137"/>
                </a:lnTo>
                <a:lnTo>
                  <a:pt x="756841" y="1672639"/>
                </a:lnTo>
                <a:lnTo>
                  <a:pt x="761600" y="1661505"/>
                </a:lnTo>
                <a:lnTo>
                  <a:pt x="766359" y="1650052"/>
                </a:lnTo>
                <a:lnTo>
                  <a:pt x="770801" y="1637646"/>
                </a:lnTo>
                <a:lnTo>
                  <a:pt x="774926" y="1624921"/>
                </a:lnTo>
                <a:lnTo>
                  <a:pt x="779051" y="1611560"/>
                </a:lnTo>
                <a:lnTo>
                  <a:pt x="782541" y="1597563"/>
                </a:lnTo>
                <a:lnTo>
                  <a:pt x="786031" y="1582611"/>
                </a:lnTo>
                <a:lnTo>
                  <a:pt x="789521" y="1567660"/>
                </a:lnTo>
                <a:lnTo>
                  <a:pt x="792377" y="1552072"/>
                </a:lnTo>
                <a:lnTo>
                  <a:pt x="795232" y="1535530"/>
                </a:lnTo>
                <a:lnTo>
                  <a:pt x="797770" y="1518988"/>
                </a:lnTo>
                <a:lnTo>
                  <a:pt x="800626" y="1501491"/>
                </a:lnTo>
                <a:lnTo>
                  <a:pt x="802530" y="1483677"/>
                </a:lnTo>
                <a:lnTo>
                  <a:pt x="804751" y="1464908"/>
                </a:lnTo>
                <a:lnTo>
                  <a:pt x="806337" y="1446139"/>
                </a:lnTo>
                <a:lnTo>
                  <a:pt x="807923" y="1426415"/>
                </a:lnTo>
                <a:lnTo>
                  <a:pt x="809193" y="1406374"/>
                </a:lnTo>
                <a:lnTo>
                  <a:pt x="810779" y="1385696"/>
                </a:lnTo>
                <a:lnTo>
                  <a:pt x="811731" y="1364382"/>
                </a:lnTo>
                <a:lnTo>
                  <a:pt x="812365" y="1343069"/>
                </a:lnTo>
                <a:lnTo>
                  <a:pt x="813000" y="1320800"/>
                </a:lnTo>
                <a:lnTo>
                  <a:pt x="840921" y="1322709"/>
                </a:lnTo>
                <a:lnTo>
                  <a:pt x="866621" y="1324300"/>
                </a:lnTo>
                <a:lnTo>
                  <a:pt x="909771" y="1327481"/>
                </a:lnTo>
                <a:lnTo>
                  <a:pt x="938644" y="1330026"/>
                </a:lnTo>
                <a:lnTo>
                  <a:pt x="948797" y="1330980"/>
                </a:lnTo>
                <a:lnTo>
                  <a:pt x="956729" y="1331298"/>
                </a:lnTo>
                <a:lnTo>
                  <a:pt x="964661" y="1331934"/>
                </a:lnTo>
                <a:lnTo>
                  <a:pt x="972593" y="1332889"/>
                </a:lnTo>
                <a:lnTo>
                  <a:pt x="980208" y="1334161"/>
                </a:lnTo>
                <a:lnTo>
                  <a:pt x="987823" y="1335752"/>
                </a:lnTo>
                <a:lnTo>
                  <a:pt x="995437" y="1337979"/>
                </a:lnTo>
                <a:lnTo>
                  <a:pt x="1002418" y="1340205"/>
                </a:lnTo>
                <a:lnTo>
                  <a:pt x="1009715" y="1343387"/>
                </a:lnTo>
                <a:lnTo>
                  <a:pt x="1016378" y="1346250"/>
                </a:lnTo>
                <a:lnTo>
                  <a:pt x="1023358" y="1349749"/>
                </a:lnTo>
                <a:lnTo>
                  <a:pt x="1030021" y="1353885"/>
                </a:lnTo>
                <a:lnTo>
                  <a:pt x="1036050" y="1357702"/>
                </a:lnTo>
                <a:lnTo>
                  <a:pt x="1042395" y="1361837"/>
                </a:lnTo>
                <a:lnTo>
                  <a:pt x="1048106" y="1366927"/>
                </a:lnTo>
                <a:lnTo>
                  <a:pt x="1053817" y="1371699"/>
                </a:lnTo>
                <a:lnTo>
                  <a:pt x="1059211" y="1377107"/>
                </a:lnTo>
                <a:lnTo>
                  <a:pt x="1064605" y="1382197"/>
                </a:lnTo>
                <a:lnTo>
                  <a:pt x="1069364" y="1388241"/>
                </a:lnTo>
                <a:lnTo>
                  <a:pt x="1073806" y="1393967"/>
                </a:lnTo>
                <a:lnTo>
                  <a:pt x="1078248" y="1400012"/>
                </a:lnTo>
                <a:lnTo>
                  <a:pt x="1082373" y="1406374"/>
                </a:lnTo>
                <a:lnTo>
                  <a:pt x="1085863" y="1413054"/>
                </a:lnTo>
                <a:lnTo>
                  <a:pt x="1089670" y="1419735"/>
                </a:lnTo>
                <a:lnTo>
                  <a:pt x="1092843" y="1426734"/>
                </a:lnTo>
                <a:lnTo>
                  <a:pt x="1095381" y="1433732"/>
                </a:lnTo>
                <a:lnTo>
                  <a:pt x="1097920" y="1441049"/>
                </a:lnTo>
                <a:lnTo>
                  <a:pt x="1100141" y="1448684"/>
                </a:lnTo>
                <a:lnTo>
                  <a:pt x="1101727" y="1456000"/>
                </a:lnTo>
                <a:lnTo>
                  <a:pt x="1103314" y="1463635"/>
                </a:lnTo>
                <a:lnTo>
                  <a:pt x="1104265" y="1471588"/>
                </a:lnTo>
                <a:lnTo>
                  <a:pt x="1104900" y="1479541"/>
                </a:lnTo>
                <a:lnTo>
                  <a:pt x="1104900" y="1487494"/>
                </a:lnTo>
                <a:lnTo>
                  <a:pt x="1104900" y="1686000"/>
                </a:lnTo>
                <a:lnTo>
                  <a:pt x="1104900" y="1690135"/>
                </a:lnTo>
                <a:lnTo>
                  <a:pt x="1104265" y="1693953"/>
                </a:lnTo>
                <a:lnTo>
                  <a:pt x="1103631" y="1697770"/>
                </a:lnTo>
                <a:lnTo>
                  <a:pt x="1102362" y="1701906"/>
                </a:lnTo>
                <a:lnTo>
                  <a:pt x="1101093" y="1705405"/>
                </a:lnTo>
                <a:lnTo>
                  <a:pt x="1099189" y="1709222"/>
                </a:lnTo>
                <a:lnTo>
                  <a:pt x="1096968" y="1713040"/>
                </a:lnTo>
                <a:lnTo>
                  <a:pt x="1094430" y="1716221"/>
                </a:lnTo>
                <a:lnTo>
                  <a:pt x="1091891" y="1719720"/>
                </a:lnTo>
                <a:lnTo>
                  <a:pt x="1089036" y="1722901"/>
                </a:lnTo>
                <a:lnTo>
                  <a:pt x="1085546" y="1726719"/>
                </a:lnTo>
                <a:lnTo>
                  <a:pt x="1082056" y="1729900"/>
                </a:lnTo>
                <a:lnTo>
                  <a:pt x="1078248" y="1732763"/>
                </a:lnTo>
                <a:lnTo>
                  <a:pt x="1074124" y="1736262"/>
                </a:lnTo>
                <a:lnTo>
                  <a:pt x="1069682" y="1739125"/>
                </a:lnTo>
                <a:lnTo>
                  <a:pt x="1065240" y="1741989"/>
                </a:lnTo>
                <a:lnTo>
                  <a:pt x="1055404" y="1748033"/>
                </a:lnTo>
                <a:lnTo>
                  <a:pt x="1044299" y="1753441"/>
                </a:lnTo>
                <a:lnTo>
                  <a:pt x="1032560" y="1758531"/>
                </a:lnTo>
                <a:lnTo>
                  <a:pt x="1019868" y="1763939"/>
                </a:lnTo>
                <a:lnTo>
                  <a:pt x="1005908" y="1768392"/>
                </a:lnTo>
                <a:lnTo>
                  <a:pt x="991630" y="1773164"/>
                </a:lnTo>
                <a:lnTo>
                  <a:pt x="976718" y="1777300"/>
                </a:lnTo>
                <a:lnTo>
                  <a:pt x="960854" y="1781117"/>
                </a:lnTo>
                <a:lnTo>
                  <a:pt x="944038" y="1784934"/>
                </a:lnTo>
                <a:lnTo>
                  <a:pt x="927222" y="1788434"/>
                </a:lnTo>
                <a:lnTo>
                  <a:pt x="909454" y="1791615"/>
                </a:lnTo>
                <a:lnTo>
                  <a:pt x="891369" y="1794796"/>
                </a:lnTo>
                <a:lnTo>
                  <a:pt x="872332" y="1797341"/>
                </a:lnTo>
                <a:lnTo>
                  <a:pt x="853295" y="1799886"/>
                </a:lnTo>
                <a:lnTo>
                  <a:pt x="833941" y="1801795"/>
                </a:lnTo>
                <a:lnTo>
                  <a:pt x="813952" y="1804022"/>
                </a:lnTo>
                <a:lnTo>
                  <a:pt x="793328" y="1805930"/>
                </a:lnTo>
                <a:lnTo>
                  <a:pt x="773022" y="1807203"/>
                </a:lnTo>
                <a:lnTo>
                  <a:pt x="752399" y="1808475"/>
                </a:lnTo>
                <a:lnTo>
                  <a:pt x="731458" y="1809748"/>
                </a:lnTo>
                <a:lnTo>
                  <a:pt x="710200" y="1810384"/>
                </a:lnTo>
                <a:lnTo>
                  <a:pt x="688942" y="1811020"/>
                </a:lnTo>
                <a:lnTo>
                  <a:pt x="667684" y="1811338"/>
                </a:lnTo>
                <a:lnTo>
                  <a:pt x="646427" y="1811338"/>
                </a:lnTo>
                <a:lnTo>
                  <a:pt x="625486" y="1811338"/>
                </a:lnTo>
                <a:lnTo>
                  <a:pt x="603911" y="1811020"/>
                </a:lnTo>
                <a:lnTo>
                  <a:pt x="582653" y="1810384"/>
                </a:lnTo>
                <a:lnTo>
                  <a:pt x="561395" y="1809748"/>
                </a:lnTo>
                <a:lnTo>
                  <a:pt x="540137" y="1808475"/>
                </a:lnTo>
                <a:lnTo>
                  <a:pt x="518879" y="1807203"/>
                </a:lnTo>
                <a:lnTo>
                  <a:pt x="498573" y="1805930"/>
                </a:lnTo>
                <a:lnTo>
                  <a:pt x="477632" y="1804022"/>
                </a:lnTo>
                <a:lnTo>
                  <a:pt x="457326" y="1801795"/>
                </a:lnTo>
                <a:lnTo>
                  <a:pt x="437337" y="1799886"/>
                </a:lnTo>
                <a:lnTo>
                  <a:pt x="417983" y="1797341"/>
                </a:lnTo>
                <a:lnTo>
                  <a:pt x="398629" y="1794796"/>
                </a:lnTo>
                <a:lnTo>
                  <a:pt x="379909" y="1791615"/>
                </a:lnTo>
                <a:lnTo>
                  <a:pt x="361824" y="1788434"/>
                </a:lnTo>
                <a:lnTo>
                  <a:pt x="344056" y="1784934"/>
                </a:lnTo>
                <a:lnTo>
                  <a:pt x="327240" y="1781117"/>
                </a:lnTo>
                <a:lnTo>
                  <a:pt x="310741" y="1777300"/>
                </a:lnTo>
                <a:lnTo>
                  <a:pt x="295195" y="1773164"/>
                </a:lnTo>
                <a:lnTo>
                  <a:pt x="280600" y="1768392"/>
                </a:lnTo>
                <a:lnTo>
                  <a:pt x="266322" y="1763939"/>
                </a:lnTo>
                <a:lnTo>
                  <a:pt x="252996" y="1758531"/>
                </a:lnTo>
                <a:lnTo>
                  <a:pt x="240622" y="1753441"/>
                </a:lnTo>
                <a:lnTo>
                  <a:pt x="229517" y="1748033"/>
                </a:lnTo>
                <a:lnTo>
                  <a:pt x="219047" y="1741989"/>
                </a:lnTo>
                <a:lnTo>
                  <a:pt x="214288" y="1739125"/>
                </a:lnTo>
                <a:lnTo>
                  <a:pt x="209846" y="1736262"/>
                </a:lnTo>
                <a:lnTo>
                  <a:pt x="205404" y="1732763"/>
                </a:lnTo>
                <a:lnTo>
                  <a:pt x="201596" y="1729900"/>
                </a:lnTo>
                <a:lnTo>
                  <a:pt x="198106" y="1726719"/>
                </a:lnTo>
                <a:lnTo>
                  <a:pt x="194299" y="1722901"/>
                </a:lnTo>
                <a:lnTo>
                  <a:pt x="191443" y="1719720"/>
                </a:lnTo>
                <a:lnTo>
                  <a:pt x="188588" y="1716221"/>
                </a:lnTo>
                <a:lnTo>
                  <a:pt x="186367" y="1713040"/>
                </a:lnTo>
                <a:lnTo>
                  <a:pt x="183828" y="1709222"/>
                </a:lnTo>
                <a:lnTo>
                  <a:pt x="181925" y="1705405"/>
                </a:lnTo>
                <a:lnTo>
                  <a:pt x="180338" y="1701906"/>
                </a:lnTo>
                <a:lnTo>
                  <a:pt x="179386" y="1697770"/>
                </a:lnTo>
                <a:lnTo>
                  <a:pt x="178435" y="1693953"/>
                </a:lnTo>
                <a:lnTo>
                  <a:pt x="177800" y="1690135"/>
                </a:lnTo>
                <a:lnTo>
                  <a:pt x="177800" y="1686000"/>
                </a:lnTo>
                <a:lnTo>
                  <a:pt x="177800" y="1487494"/>
                </a:lnTo>
                <a:lnTo>
                  <a:pt x="178117" y="1479541"/>
                </a:lnTo>
                <a:lnTo>
                  <a:pt x="178435" y="1471588"/>
                </a:lnTo>
                <a:lnTo>
                  <a:pt x="179386" y="1463635"/>
                </a:lnTo>
                <a:lnTo>
                  <a:pt x="180973" y="1456000"/>
                </a:lnTo>
                <a:lnTo>
                  <a:pt x="182559" y="1448684"/>
                </a:lnTo>
                <a:lnTo>
                  <a:pt x="184463" y="1441049"/>
                </a:lnTo>
                <a:lnTo>
                  <a:pt x="187318" y="1433732"/>
                </a:lnTo>
                <a:lnTo>
                  <a:pt x="190174" y="1426734"/>
                </a:lnTo>
                <a:lnTo>
                  <a:pt x="193030" y="1419735"/>
                </a:lnTo>
                <a:lnTo>
                  <a:pt x="196520" y="1413054"/>
                </a:lnTo>
                <a:lnTo>
                  <a:pt x="200327" y="1406374"/>
                </a:lnTo>
                <a:lnTo>
                  <a:pt x="204452" y="1400012"/>
                </a:lnTo>
                <a:lnTo>
                  <a:pt x="208576" y="1393967"/>
                </a:lnTo>
                <a:lnTo>
                  <a:pt x="213336" y="1388241"/>
                </a:lnTo>
                <a:lnTo>
                  <a:pt x="218095" y="1382197"/>
                </a:lnTo>
                <a:lnTo>
                  <a:pt x="223489" y="1377107"/>
                </a:lnTo>
                <a:lnTo>
                  <a:pt x="228883" y="1371699"/>
                </a:lnTo>
                <a:lnTo>
                  <a:pt x="234594" y="1366927"/>
                </a:lnTo>
                <a:lnTo>
                  <a:pt x="240305" y="1361837"/>
                </a:lnTo>
                <a:lnTo>
                  <a:pt x="246650" y="1357702"/>
                </a:lnTo>
                <a:lnTo>
                  <a:pt x="252679" y="1353885"/>
                </a:lnTo>
                <a:lnTo>
                  <a:pt x="259659" y="1349749"/>
                </a:lnTo>
                <a:lnTo>
                  <a:pt x="266005" y="1346250"/>
                </a:lnTo>
                <a:lnTo>
                  <a:pt x="272985" y="1343387"/>
                </a:lnTo>
                <a:lnTo>
                  <a:pt x="280282" y="1340205"/>
                </a:lnTo>
                <a:lnTo>
                  <a:pt x="287263" y="1337979"/>
                </a:lnTo>
                <a:lnTo>
                  <a:pt x="294877" y="1335752"/>
                </a:lnTo>
                <a:lnTo>
                  <a:pt x="302492" y="1334161"/>
                </a:lnTo>
                <a:lnTo>
                  <a:pt x="310107" y="1332889"/>
                </a:lnTo>
                <a:lnTo>
                  <a:pt x="318039" y="1331934"/>
                </a:lnTo>
                <a:lnTo>
                  <a:pt x="325971" y="1331298"/>
                </a:lnTo>
                <a:lnTo>
                  <a:pt x="333903" y="1330980"/>
                </a:lnTo>
                <a:lnTo>
                  <a:pt x="344056" y="1330026"/>
                </a:lnTo>
                <a:lnTo>
                  <a:pt x="372929" y="1327481"/>
                </a:lnTo>
                <a:lnTo>
                  <a:pt x="415762" y="1324300"/>
                </a:lnTo>
                <a:lnTo>
                  <a:pt x="441779" y="1322709"/>
                </a:lnTo>
                <a:lnTo>
                  <a:pt x="470017" y="1320800"/>
                </a:lnTo>
                <a:close/>
                <a:moveTo>
                  <a:pt x="1004887" y="995363"/>
                </a:moveTo>
                <a:lnTo>
                  <a:pt x="1176337" y="995363"/>
                </a:lnTo>
                <a:lnTo>
                  <a:pt x="1176337" y="1265238"/>
                </a:lnTo>
                <a:lnTo>
                  <a:pt x="1004887" y="1265238"/>
                </a:lnTo>
                <a:lnTo>
                  <a:pt x="1004887" y="995363"/>
                </a:lnTo>
                <a:close/>
                <a:moveTo>
                  <a:pt x="493561" y="847408"/>
                </a:moveTo>
                <a:lnTo>
                  <a:pt x="491024" y="847726"/>
                </a:lnTo>
                <a:lnTo>
                  <a:pt x="488804" y="848043"/>
                </a:lnTo>
                <a:lnTo>
                  <a:pt x="485950" y="848996"/>
                </a:lnTo>
                <a:lnTo>
                  <a:pt x="483730" y="849948"/>
                </a:lnTo>
                <a:lnTo>
                  <a:pt x="481510" y="851218"/>
                </a:lnTo>
                <a:lnTo>
                  <a:pt x="479290" y="852806"/>
                </a:lnTo>
                <a:lnTo>
                  <a:pt x="475167" y="856933"/>
                </a:lnTo>
                <a:lnTo>
                  <a:pt x="470727" y="861061"/>
                </a:lnTo>
                <a:lnTo>
                  <a:pt x="466604" y="865823"/>
                </a:lnTo>
                <a:lnTo>
                  <a:pt x="462482" y="871221"/>
                </a:lnTo>
                <a:lnTo>
                  <a:pt x="454553" y="882651"/>
                </a:lnTo>
                <a:lnTo>
                  <a:pt x="448527" y="890906"/>
                </a:lnTo>
                <a:lnTo>
                  <a:pt x="442819" y="899478"/>
                </a:lnTo>
                <a:lnTo>
                  <a:pt x="436793" y="908368"/>
                </a:lnTo>
                <a:lnTo>
                  <a:pt x="431402" y="917893"/>
                </a:lnTo>
                <a:lnTo>
                  <a:pt x="429499" y="926783"/>
                </a:lnTo>
                <a:lnTo>
                  <a:pt x="427596" y="935673"/>
                </a:lnTo>
                <a:lnTo>
                  <a:pt x="426010" y="945198"/>
                </a:lnTo>
                <a:lnTo>
                  <a:pt x="424742" y="954406"/>
                </a:lnTo>
                <a:lnTo>
                  <a:pt x="423790" y="963931"/>
                </a:lnTo>
                <a:lnTo>
                  <a:pt x="423156" y="973773"/>
                </a:lnTo>
                <a:lnTo>
                  <a:pt x="422839" y="982981"/>
                </a:lnTo>
                <a:lnTo>
                  <a:pt x="422839" y="992823"/>
                </a:lnTo>
                <a:lnTo>
                  <a:pt x="423156" y="1007111"/>
                </a:lnTo>
                <a:lnTo>
                  <a:pt x="424107" y="1020764"/>
                </a:lnTo>
                <a:lnTo>
                  <a:pt x="426010" y="1034099"/>
                </a:lnTo>
                <a:lnTo>
                  <a:pt x="428547" y="1047434"/>
                </a:lnTo>
                <a:lnTo>
                  <a:pt x="432036" y="1060769"/>
                </a:lnTo>
                <a:lnTo>
                  <a:pt x="435525" y="1073469"/>
                </a:lnTo>
                <a:lnTo>
                  <a:pt x="439965" y="1086169"/>
                </a:lnTo>
                <a:lnTo>
                  <a:pt x="445039" y="1098551"/>
                </a:lnTo>
                <a:lnTo>
                  <a:pt x="450430" y="1110934"/>
                </a:lnTo>
                <a:lnTo>
                  <a:pt x="456456" y="1122999"/>
                </a:lnTo>
                <a:lnTo>
                  <a:pt x="462799" y="1134429"/>
                </a:lnTo>
                <a:lnTo>
                  <a:pt x="469459" y="1145541"/>
                </a:lnTo>
                <a:lnTo>
                  <a:pt x="477070" y="1156019"/>
                </a:lnTo>
                <a:lnTo>
                  <a:pt x="484364" y="1166496"/>
                </a:lnTo>
                <a:lnTo>
                  <a:pt x="492293" y="1176656"/>
                </a:lnTo>
                <a:lnTo>
                  <a:pt x="500539" y="1186181"/>
                </a:lnTo>
                <a:lnTo>
                  <a:pt x="508784" y="1195389"/>
                </a:lnTo>
                <a:lnTo>
                  <a:pt x="517347" y="1204279"/>
                </a:lnTo>
                <a:lnTo>
                  <a:pt x="526227" y="1212216"/>
                </a:lnTo>
                <a:lnTo>
                  <a:pt x="535107" y="1220154"/>
                </a:lnTo>
                <a:lnTo>
                  <a:pt x="543987" y="1227456"/>
                </a:lnTo>
                <a:lnTo>
                  <a:pt x="553184" y="1234124"/>
                </a:lnTo>
                <a:lnTo>
                  <a:pt x="562381" y="1240474"/>
                </a:lnTo>
                <a:lnTo>
                  <a:pt x="571578" y="1245871"/>
                </a:lnTo>
                <a:lnTo>
                  <a:pt x="580775" y="1250951"/>
                </a:lnTo>
                <a:lnTo>
                  <a:pt x="589655" y="1255079"/>
                </a:lnTo>
                <a:lnTo>
                  <a:pt x="598853" y="1258889"/>
                </a:lnTo>
                <a:lnTo>
                  <a:pt x="607732" y="1262381"/>
                </a:lnTo>
                <a:lnTo>
                  <a:pt x="616612" y="1264604"/>
                </a:lnTo>
                <a:lnTo>
                  <a:pt x="624858" y="1266509"/>
                </a:lnTo>
                <a:lnTo>
                  <a:pt x="633421" y="1267461"/>
                </a:lnTo>
                <a:lnTo>
                  <a:pt x="641349" y="1267779"/>
                </a:lnTo>
                <a:lnTo>
                  <a:pt x="649595" y="1267461"/>
                </a:lnTo>
                <a:lnTo>
                  <a:pt x="657524" y="1266509"/>
                </a:lnTo>
                <a:lnTo>
                  <a:pt x="666404" y="1264604"/>
                </a:lnTo>
                <a:lnTo>
                  <a:pt x="674967" y="1262381"/>
                </a:lnTo>
                <a:lnTo>
                  <a:pt x="684164" y="1258889"/>
                </a:lnTo>
                <a:lnTo>
                  <a:pt x="692726" y="1255079"/>
                </a:lnTo>
                <a:lnTo>
                  <a:pt x="701924" y="1250951"/>
                </a:lnTo>
                <a:lnTo>
                  <a:pt x="711121" y="1245871"/>
                </a:lnTo>
                <a:lnTo>
                  <a:pt x="720318" y="1240474"/>
                </a:lnTo>
                <a:lnTo>
                  <a:pt x="729515" y="1234124"/>
                </a:lnTo>
                <a:lnTo>
                  <a:pt x="738395" y="1227456"/>
                </a:lnTo>
                <a:lnTo>
                  <a:pt x="747592" y="1220154"/>
                </a:lnTo>
                <a:lnTo>
                  <a:pt x="756472" y="1212216"/>
                </a:lnTo>
                <a:lnTo>
                  <a:pt x="765352" y="1204279"/>
                </a:lnTo>
                <a:lnTo>
                  <a:pt x="773915" y="1195389"/>
                </a:lnTo>
                <a:lnTo>
                  <a:pt x="782160" y="1186181"/>
                </a:lnTo>
                <a:lnTo>
                  <a:pt x="790406" y="1176656"/>
                </a:lnTo>
                <a:lnTo>
                  <a:pt x="798652" y="1166496"/>
                </a:lnTo>
                <a:lnTo>
                  <a:pt x="805946" y="1156019"/>
                </a:lnTo>
                <a:lnTo>
                  <a:pt x="813240" y="1145541"/>
                </a:lnTo>
                <a:lnTo>
                  <a:pt x="819900" y="1134429"/>
                </a:lnTo>
                <a:lnTo>
                  <a:pt x="826243" y="1122999"/>
                </a:lnTo>
                <a:lnTo>
                  <a:pt x="831952" y="1110934"/>
                </a:lnTo>
                <a:lnTo>
                  <a:pt x="837660" y="1098551"/>
                </a:lnTo>
                <a:lnTo>
                  <a:pt x="842417" y="1086169"/>
                </a:lnTo>
                <a:lnTo>
                  <a:pt x="847174" y="1073469"/>
                </a:lnTo>
                <a:lnTo>
                  <a:pt x="850980" y="1060769"/>
                </a:lnTo>
                <a:lnTo>
                  <a:pt x="853834" y="1047434"/>
                </a:lnTo>
                <a:lnTo>
                  <a:pt x="856689" y="1034099"/>
                </a:lnTo>
                <a:lnTo>
                  <a:pt x="858592" y="1020764"/>
                </a:lnTo>
                <a:lnTo>
                  <a:pt x="859543" y="1007111"/>
                </a:lnTo>
                <a:lnTo>
                  <a:pt x="860177" y="992823"/>
                </a:lnTo>
                <a:lnTo>
                  <a:pt x="859860" y="984886"/>
                </a:lnTo>
                <a:lnTo>
                  <a:pt x="859543" y="976313"/>
                </a:lnTo>
                <a:lnTo>
                  <a:pt x="837343" y="975361"/>
                </a:lnTo>
                <a:lnTo>
                  <a:pt x="814509" y="973773"/>
                </a:lnTo>
                <a:lnTo>
                  <a:pt x="791040" y="970916"/>
                </a:lnTo>
                <a:lnTo>
                  <a:pt x="767255" y="968058"/>
                </a:lnTo>
                <a:lnTo>
                  <a:pt x="743469" y="964566"/>
                </a:lnTo>
                <a:lnTo>
                  <a:pt x="719366" y="960438"/>
                </a:lnTo>
                <a:lnTo>
                  <a:pt x="695898" y="955041"/>
                </a:lnTo>
                <a:lnTo>
                  <a:pt x="684481" y="952501"/>
                </a:lnTo>
                <a:lnTo>
                  <a:pt x="673064" y="949643"/>
                </a:lnTo>
                <a:lnTo>
                  <a:pt x="661964" y="946468"/>
                </a:lnTo>
                <a:lnTo>
                  <a:pt x="651181" y="943293"/>
                </a:lnTo>
                <a:lnTo>
                  <a:pt x="640398" y="940118"/>
                </a:lnTo>
                <a:lnTo>
                  <a:pt x="629932" y="936308"/>
                </a:lnTo>
                <a:lnTo>
                  <a:pt x="620101" y="932816"/>
                </a:lnTo>
                <a:lnTo>
                  <a:pt x="610270" y="929006"/>
                </a:lnTo>
                <a:lnTo>
                  <a:pt x="601073" y="924878"/>
                </a:lnTo>
                <a:lnTo>
                  <a:pt x="592510" y="921068"/>
                </a:lnTo>
                <a:lnTo>
                  <a:pt x="583947" y="916941"/>
                </a:lnTo>
                <a:lnTo>
                  <a:pt x="576018" y="912178"/>
                </a:lnTo>
                <a:lnTo>
                  <a:pt x="568724" y="907733"/>
                </a:lnTo>
                <a:lnTo>
                  <a:pt x="561747" y="903288"/>
                </a:lnTo>
                <a:lnTo>
                  <a:pt x="555404" y="898208"/>
                </a:lnTo>
                <a:lnTo>
                  <a:pt x="550013" y="893128"/>
                </a:lnTo>
                <a:lnTo>
                  <a:pt x="544938" y="887731"/>
                </a:lnTo>
                <a:lnTo>
                  <a:pt x="540498" y="882651"/>
                </a:lnTo>
                <a:lnTo>
                  <a:pt x="536376" y="876936"/>
                </a:lnTo>
                <a:lnTo>
                  <a:pt x="532253" y="872173"/>
                </a:lnTo>
                <a:lnTo>
                  <a:pt x="528447" y="867728"/>
                </a:lnTo>
                <a:lnTo>
                  <a:pt x="524641" y="863601"/>
                </a:lnTo>
                <a:lnTo>
                  <a:pt x="520836" y="860426"/>
                </a:lnTo>
                <a:lnTo>
                  <a:pt x="517347" y="857251"/>
                </a:lnTo>
                <a:lnTo>
                  <a:pt x="514176" y="854393"/>
                </a:lnTo>
                <a:lnTo>
                  <a:pt x="511004" y="852488"/>
                </a:lnTo>
                <a:lnTo>
                  <a:pt x="507833" y="850583"/>
                </a:lnTo>
                <a:lnTo>
                  <a:pt x="504661" y="849313"/>
                </a:lnTo>
                <a:lnTo>
                  <a:pt x="501807" y="848361"/>
                </a:lnTo>
                <a:lnTo>
                  <a:pt x="499270" y="847726"/>
                </a:lnTo>
                <a:lnTo>
                  <a:pt x="496099" y="847408"/>
                </a:lnTo>
                <a:lnTo>
                  <a:pt x="493561" y="847408"/>
                </a:lnTo>
                <a:close/>
                <a:moveTo>
                  <a:pt x="1304925" y="828675"/>
                </a:moveTo>
                <a:lnTo>
                  <a:pt x="1476375" y="828675"/>
                </a:lnTo>
                <a:lnTo>
                  <a:pt x="1476375" y="1252538"/>
                </a:lnTo>
                <a:lnTo>
                  <a:pt x="1304925" y="1252538"/>
                </a:lnTo>
                <a:lnTo>
                  <a:pt x="1304925" y="828675"/>
                </a:lnTo>
                <a:close/>
                <a:moveTo>
                  <a:pt x="634055" y="655638"/>
                </a:moveTo>
                <a:lnTo>
                  <a:pt x="641349" y="655638"/>
                </a:lnTo>
                <a:lnTo>
                  <a:pt x="648644" y="655638"/>
                </a:lnTo>
                <a:lnTo>
                  <a:pt x="655938" y="655956"/>
                </a:lnTo>
                <a:lnTo>
                  <a:pt x="662915" y="656591"/>
                </a:lnTo>
                <a:lnTo>
                  <a:pt x="669892" y="657226"/>
                </a:lnTo>
                <a:lnTo>
                  <a:pt x="677187" y="658178"/>
                </a:lnTo>
                <a:lnTo>
                  <a:pt x="684164" y="659766"/>
                </a:lnTo>
                <a:lnTo>
                  <a:pt x="691141" y="661036"/>
                </a:lnTo>
                <a:lnTo>
                  <a:pt x="698118" y="662623"/>
                </a:lnTo>
                <a:lnTo>
                  <a:pt x="704778" y="664211"/>
                </a:lnTo>
                <a:lnTo>
                  <a:pt x="711438" y="666433"/>
                </a:lnTo>
                <a:lnTo>
                  <a:pt x="718415" y="668338"/>
                </a:lnTo>
                <a:lnTo>
                  <a:pt x="724758" y="670878"/>
                </a:lnTo>
                <a:lnTo>
                  <a:pt x="731418" y="673418"/>
                </a:lnTo>
                <a:lnTo>
                  <a:pt x="737761" y="676276"/>
                </a:lnTo>
                <a:lnTo>
                  <a:pt x="744421" y="679133"/>
                </a:lnTo>
                <a:lnTo>
                  <a:pt x="750446" y="682308"/>
                </a:lnTo>
                <a:lnTo>
                  <a:pt x="763132" y="688976"/>
                </a:lnTo>
                <a:lnTo>
                  <a:pt x="775500" y="696596"/>
                </a:lnTo>
                <a:lnTo>
                  <a:pt x="787235" y="704533"/>
                </a:lnTo>
                <a:lnTo>
                  <a:pt x="798652" y="713423"/>
                </a:lnTo>
                <a:lnTo>
                  <a:pt x="809435" y="722631"/>
                </a:lnTo>
                <a:lnTo>
                  <a:pt x="819900" y="732791"/>
                </a:lnTo>
                <a:lnTo>
                  <a:pt x="830049" y="743586"/>
                </a:lnTo>
                <a:lnTo>
                  <a:pt x="839880" y="754698"/>
                </a:lnTo>
                <a:lnTo>
                  <a:pt x="849394" y="766446"/>
                </a:lnTo>
                <a:lnTo>
                  <a:pt x="858274" y="778511"/>
                </a:lnTo>
                <a:lnTo>
                  <a:pt x="866520" y="791211"/>
                </a:lnTo>
                <a:lnTo>
                  <a:pt x="874449" y="804546"/>
                </a:lnTo>
                <a:lnTo>
                  <a:pt x="881743" y="818198"/>
                </a:lnTo>
                <a:lnTo>
                  <a:pt x="888403" y="832168"/>
                </a:lnTo>
                <a:lnTo>
                  <a:pt x="894746" y="847091"/>
                </a:lnTo>
                <a:lnTo>
                  <a:pt x="900137" y="861696"/>
                </a:lnTo>
                <a:lnTo>
                  <a:pt x="905529" y="876936"/>
                </a:lnTo>
                <a:lnTo>
                  <a:pt x="909651" y="892811"/>
                </a:lnTo>
                <a:lnTo>
                  <a:pt x="913457" y="908686"/>
                </a:lnTo>
                <a:lnTo>
                  <a:pt x="916946" y="924878"/>
                </a:lnTo>
                <a:lnTo>
                  <a:pt x="919166" y="941706"/>
                </a:lnTo>
                <a:lnTo>
                  <a:pt x="921068" y="958533"/>
                </a:lnTo>
                <a:lnTo>
                  <a:pt x="922020" y="975678"/>
                </a:lnTo>
                <a:lnTo>
                  <a:pt x="922337" y="992823"/>
                </a:lnTo>
                <a:lnTo>
                  <a:pt x="922337" y="1002031"/>
                </a:lnTo>
                <a:lnTo>
                  <a:pt x="922020" y="1010921"/>
                </a:lnTo>
                <a:lnTo>
                  <a:pt x="921386" y="1019811"/>
                </a:lnTo>
                <a:lnTo>
                  <a:pt x="920434" y="1028384"/>
                </a:lnTo>
                <a:lnTo>
                  <a:pt x="919483" y="1037274"/>
                </a:lnTo>
                <a:lnTo>
                  <a:pt x="918214" y="1045846"/>
                </a:lnTo>
                <a:lnTo>
                  <a:pt x="916628" y="1054419"/>
                </a:lnTo>
                <a:lnTo>
                  <a:pt x="915043" y="1062674"/>
                </a:lnTo>
                <a:lnTo>
                  <a:pt x="912823" y="1070929"/>
                </a:lnTo>
                <a:lnTo>
                  <a:pt x="910603" y="1079501"/>
                </a:lnTo>
                <a:lnTo>
                  <a:pt x="908383" y="1087756"/>
                </a:lnTo>
                <a:lnTo>
                  <a:pt x="906163" y="1095694"/>
                </a:lnTo>
                <a:lnTo>
                  <a:pt x="903309" y="1103631"/>
                </a:lnTo>
                <a:lnTo>
                  <a:pt x="900137" y="1111569"/>
                </a:lnTo>
                <a:lnTo>
                  <a:pt x="897283" y="1119189"/>
                </a:lnTo>
                <a:lnTo>
                  <a:pt x="894111" y="1126809"/>
                </a:lnTo>
                <a:lnTo>
                  <a:pt x="887134" y="1141731"/>
                </a:lnTo>
                <a:lnTo>
                  <a:pt x="879523" y="1156336"/>
                </a:lnTo>
                <a:lnTo>
                  <a:pt x="871277" y="1170624"/>
                </a:lnTo>
                <a:lnTo>
                  <a:pt x="862714" y="1184276"/>
                </a:lnTo>
                <a:lnTo>
                  <a:pt x="853517" y="1197611"/>
                </a:lnTo>
                <a:lnTo>
                  <a:pt x="843686" y="1209994"/>
                </a:lnTo>
                <a:lnTo>
                  <a:pt x="833854" y="1222376"/>
                </a:lnTo>
                <a:lnTo>
                  <a:pt x="823389" y="1233806"/>
                </a:lnTo>
                <a:lnTo>
                  <a:pt x="812606" y="1244919"/>
                </a:lnTo>
                <a:lnTo>
                  <a:pt x="801823" y="1255396"/>
                </a:lnTo>
                <a:lnTo>
                  <a:pt x="790406" y="1265239"/>
                </a:lnTo>
                <a:lnTo>
                  <a:pt x="778989" y="1274446"/>
                </a:lnTo>
                <a:lnTo>
                  <a:pt x="767255" y="1282701"/>
                </a:lnTo>
                <a:lnTo>
                  <a:pt x="755521" y="1290956"/>
                </a:lnTo>
                <a:lnTo>
                  <a:pt x="743786" y="1298259"/>
                </a:lnTo>
                <a:lnTo>
                  <a:pt x="732052" y="1304609"/>
                </a:lnTo>
                <a:lnTo>
                  <a:pt x="720318" y="1310641"/>
                </a:lnTo>
                <a:lnTo>
                  <a:pt x="708584" y="1315721"/>
                </a:lnTo>
                <a:lnTo>
                  <a:pt x="696849" y="1320166"/>
                </a:lnTo>
                <a:lnTo>
                  <a:pt x="685432" y="1323659"/>
                </a:lnTo>
                <a:lnTo>
                  <a:pt x="674015" y="1326516"/>
                </a:lnTo>
                <a:lnTo>
                  <a:pt x="662915" y="1328421"/>
                </a:lnTo>
                <a:lnTo>
                  <a:pt x="657207" y="1329374"/>
                </a:lnTo>
                <a:lnTo>
                  <a:pt x="652132" y="1329691"/>
                </a:lnTo>
                <a:lnTo>
                  <a:pt x="646424" y="1330009"/>
                </a:lnTo>
                <a:lnTo>
                  <a:pt x="641349" y="1330326"/>
                </a:lnTo>
                <a:lnTo>
                  <a:pt x="635958" y="1330009"/>
                </a:lnTo>
                <a:lnTo>
                  <a:pt x="630884" y="1329691"/>
                </a:lnTo>
                <a:lnTo>
                  <a:pt x="625492" y="1329374"/>
                </a:lnTo>
                <a:lnTo>
                  <a:pt x="620101" y="1328421"/>
                </a:lnTo>
                <a:lnTo>
                  <a:pt x="609001" y="1326516"/>
                </a:lnTo>
                <a:lnTo>
                  <a:pt x="597584" y="1323659"/>
                </a:lnTo>
                <a:lnTo>
                  <a:pt x="585850" y="1320166"/>
                </a:lnTo>
                <a:lnTo>
                  <a:pt x="574433" y="1315721"/>
                </a:lnTo>
                <a:lnTo>
                  <a:pt x="562698" y="1310641"/>
                </a:lnTo>
                <a:lnTo>
                  <a:pt x="550647" y="1304609"/>
                </a:lnTo>
                <a:lnTo>
                  <a:pt x="538913" y="1298259"/>
                </a:lnTo>
                <a:lnTo>
                  <a:pt x="527179" y="1290956"/>
                </a:lnTo>
                <a:lnTo>
                  <a:pt x="515444" y="1282701"/>
                </a:lnTo>
                <a:lnTo>
                  <a:pt x="503710" y="1274446"/>
                </a:lnTo>
                <a:lnTo>
                  <a:pt x="492293" y="1265239"/>
                </a:lnTo>
                <a:lnTo>
                  <a:pt x="481193" y="1255396"/>
                </a:lnTo>
                <a:lnTo>
                  <a:pt x="470093" y="1244919"/>
                </a:lnTo>
                <a:lnTo>
                  <a:pt x="459310" y="1233806"/>
                </a:lnTo>
                <a:lnTo>
                  <a:pt x="448845" y="1222376"/>
                </a:lnTo>
                <a:lnTo>
                  <a:pt x="438696" y="1209994"/>
                </a:lnTo>
                <a:lnTo>
                  <a:pt x="429499" y="1197611"/>
                </a:lnTo>
                <a:lnTo>
                  <a:pt x="419985" y="1184276"/>
                </a:lnTo>
                <a:lnTo>
                  <a:pt x="411422" y="1170624"/>
                </a:lnTo>
                <a:lnTo>
                  <a:pt x="403176" y="1156336"/>
                </a:lnTo>
                <a:lnTo>
                  <a:pt x="395565" y="1141731"/>
                </a:lnTo>
                <a:lnTo>
                  <a:pt x="388588" y="1126809"/>
                </a:lnTo>
                <a:lnTo>
                  <a:pt x="385416" y="1119189"/>
                </a:lnTo>
                <a:lnTo>
                  <a:pt x="382245" y="1111569"/>
                </a:lnTo>
                <a:lnTo>
                  <a:pt x="379390" y="1103631"/>
                </a:lnTo>
                <a:lnTo>
                  <a:pt x="376853" y="1095694"/>
                </a:lnTo>
                <a:lnTo>
                  <a:pt x="374316" y="1087756"/>
                </a:lnTo>
                <a:lnTo>
                  <a:pt x="372096" y="1079501"/>
                </a:lnTo>
                <a:lnTo>
                  <a:pt x="369559" y="1070929"/>
                </a:lnTo>
                <a:lnTo>
                  <a:pt x="367656" y="1062674"/>
                </a:lnTo>
                <a:lnTo>
                  <a:pt x="366071" y="1054419"/>
                </a:lnTo>
                <a:lnTo>
                  <a:pt x="364485" y="1045846"/>
                </a:lnTo>
                <a:lnTo>
                  <a:pt x="363216" y="1037274"/>
                </a:lnTo>
                <a:lnTo>
                  <a:pt x="362265" y="1028384"/>
                </a:lnTo>
                <a:lnTo>
                  <a:pt x="361313" y="1019811"/>
                </a:lnTo>
                <a:lnTo>
                  <a:pt x="360996" y="1010921"/>
                </a:lnTo>
                <a:lnTo>
                  <a:pt x="360362" y="1002031"/>
                </a:lnTo>
                <a:lnTo>
                  <a:pt x="360362" y="992823"/>
                </a:lnTo>
                <a:lnTo>
                  <a:pt x="360679" y="975678"/>
                </a:lnTo>
                <a:lnTo>
                  <a:pt x="361948" y="958533"/>
                </a:lnTo>
                <a:lnTo>
                  <a:pt x="363533" y="941706"/>
                </a:lnTo>
                <a:lnTo>
                  <a:pt x="366071" y="924878"/>
                </a:lnTo>
                <a:lnTo>
                  <a:pt x="368925" y="908686"/>
                </a:lnTo>
                <a:lnTo>
                  <a:pt x="373048" y="892811"/>
                </a:lnTo>
                <a:lnTo>
                  <a:pt x="377171" y="876936"/>
                </a:lnTo>
                <a:lnTo>
                  <a:pt x="382245" y="861696"/>
                </a:lnTo>
                <a:lnTo>
                  <a:pt x="387953" y="847091"/>
                </a:lnTo>
                <a:lnTo>
                  <a:pt x="393979" y="832168"/>
                </a:lnTo>
                <a:lnTo>
                  <a:pt x="400956" y="818198"/>
                </a:lnTo>
                <a:lnTo>
                  <a:pt x="408568" y="804546"/>
                </a:lnTo>
                <a:lnTo>
                  <a:pt x="416179" y="791211"/>
                </a:lnTo>
                <a:lnTo>
                  <a:pt x="424425" y="778511"/>
                </a:lnTo>
                <a:lnTo>
                  <a:pt x="433305" y="766446"/>
                </a:lnTo>
                <a:lnTo>
                  <a:pt x="442819" y="754698"/>
                </a:lnTo>
                <a:lnTo>
                  <a:pt x="452650" y="743586"/>
                </a:lnTo>
                <a:lnTo>
                  <a:pt x="462482" y="732791"/>
                </a:lnTo>
                <a:lnTo>
                  <a:pt x="473264" y="722631"/>
                </a:lnTo>
                <a:lnTo>
                  <a:pt x="484047" y="713423"/>
                </a:lnTo>
                <a:lnTo>
                  <a:pt x="495464" y="704533"/>
                </a:lnTo>
                <a:lnTo>
                  <a:pt x="507516" y="696596"/>
                </a:lnTo>
                <a:lnTo>
                  <a:pt x="519567" y="688976"/>
                </a:lnTo>
                <a:lnTo>
                  <a:pt x="531936" y="682308"/>
                </a:lnTo>
                <a:lnTo>
                  <a:pt x="538278" y="679133"/>
                </a:lnTo>
                <a:lnTo>
                  <a:pt x="544938" y="676276"/>
                </a:lnTo>
                <a:lnTo>
                  <a:pt x="551281" y="673418"/>
                </a:lnTo>
                <a:lnTo>
                  <a:pt x="557941" y="670878"/>
                </a:lnTo>
                <a:lnTo>
                  <a:pt x="564284" y="668338"/>
                </a:lnTo>
                <a:lnTo>
                  <a:pt x="571261" y="666433"/>
                </a:lnTo>
                <a:lnTo>
                  <a:pt x="577921" y="664211"/>
                </a:lnTo>
                <a:lnTo>
                  <a:pt x="584898" y="662623"/>
                </a:lnTo>
                <a:lnTo>
                  <a:pt x="591875" y="661036"/>
                </a:lnTo>
                <a:lnTo>
                  <a:pt x="598535" y="659766"/>
                </a:lnTo>
                <a:lnTo>
                  <a:pt x="605830" y="658178"/>
                </a:lnTo>
                <a:lnTo>
                  <a:pt x="612490" y="657226"/>
                </a:lnTo>
                <a:lnTo>
                  <a:pt x="619784" y="656591"/>
                </a:lnTo>
                <a:lnTo>
                  <a:pt x="627078" y="655956"/>
                </a:lnTo>
                <a:lnTo>
                  <a:pt x="634055" y="655638"/>
                </a:lnTo>
                <a:close/>
                <a:moveTo>
                  <a:pt x="1604962" y="463550"/>
                </a:moveTo>
                <a:lnTo>
                  <a:pt x="1776412" y="463550"/>
                </a:lnTo>
                <a:lnTo>
                  <a:pt x="1776412" y="1252538"/>
                </a:lnTo>
                <a:lnTo>
                  <a:pt x="1604962" y="1252538"/>
                </a:lnTo>
                <a:lnTo>
                  <a:pt x="1604962" y="463550"/>
                </a:lnTo>
                <a:close/>
                <a:moveTo>
                  <a:pt x="0" y="0"/>
                </a:moveTo>
                <a:lnTo>
                  <a:pt x="2125663" y="0"/>
                </a:lnTo>
                <a:lnTo>
                  <a:pt x="2125663" y="171553"/>
                </a:lnTo>
                <a:lnTo>
                  <a:pt x="2039621" y="171553"/>
                </a:lnTo>
                <a:lnTo>
                  <a:pt x="2039621" y="1577975"/>
                </a:lnTo>
                <a:lnTo>
                  <a:pt x="1252220" y="1577975"/>
                </a:lnTo>
                <a:lnTo>
                  <a:pt x="1252220" y="1449310"/>
                </a:lnTo>
                <a:lnTo>
                  <a:pt x="1911033" y="1449310"/>
                </a:lnTo>
                <a:lnTo>
                  <a:pt x="1911033" y="171553"/>
                </a:lnTo>
                <a:lnTo>
                  <a:pt x="195263" y="171553"/>
                </a:lnTo>
                <a:lnTo>
                  <a:pt x="195263" y="1249164"/>
                </a:lnTo>
                <a:lnTo>
                  <a:pt x="66675" y="1249164"/>
                </a:lnTo>
                <a:lnTo>
                  <a:pt x="66675" y="171553"/>
                </a:lnTo>
                <a:lnTo>
                  <a:pt x="0" y="171553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  <p:sp>
        <p:nvSpPr>
          <p:cNvPr id="49" name="矩形 48"/>
          <p:cNvSpPr/>
          <p:nvPr/>
        </p:nvSpPr>
        <p:spPr>
          <a:xfrm flipV="1">
            <a:off x="913011" y="858085"/>
            <a:ext cx="11282162" cy="457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32" name="图片 31" descr="7072Gi正面.bmp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811519" y="118386"/>
            <a:ext cx="976294" cy="700835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1577"/>
          <a:stretch>
            <a:fillRect/>
          </a:stretch>
        </p:blipFill>
        <p:spPr>
          <a:xfrm>
            <a:off x="9193499" y="44624"/>
            <a:ext cx="1494427" cy="549748"/>
          </a:xfrm>
          <a:prstGeom prst="rect">
            <a:avLst/>
          </a:prstGeom>
        </p:spPr>
      </p:pic>
      <p:sp>
        <p:nvSpPr>
          <p:cNvPr id="34" name="文本框 33"/>
          <p:cNvSpPr txBox="1"/>
          <p:nvPr/>
        </p:nvSpPr>
        <p:spPr>
          <a:xfrm>
            <a:off x="9118266" y="589524"/>
            <a:ext cx="1685077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1300" dirty="0"/>
              <a:t>嵌入式一体化触摸屏</a:t>
            </a:r>
          </a:p>
        </p:txBody>
      </p:sp>
      <p:sp>
        <p:nvSpPr>
          <p:cNvPr id="35" name="矩形 34"/>
          <p:cNvSpPr/>
          <p:nvPr/>
        </p:nvSpPr>
        <p:spPr>
          <a:xfrm>
            <a:off x="10811519" y="109870"/>
            <a:ext cx="976294" cy="695338"/>
          </a:xfrm>
          <a:prstGeom prst="rect">
            <a:avLst/>
          </a:prstGeom>
          <a:noFill/>
          <a:ln w="12700">
            <a:solidFill>
              <a:srgbClr val="2F5EB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grpSp>
        <p:nvGrpSpPr>
          <p:cNvPr id="37" name="组合 36"/>
          <p:cNvGrpSpPr/>
          <p:nvPr/>
        </p:nvGrpSpPr>
        <p:grpSpPr>
          <a:xfrm>
            <a:off x="841003" y="971301"/>
            <a:ext cx="3528392" cy="657499"/>
            <a:chOff x="913011" y="1556792"/>
            <a:chExt cx="3528392" cy="657499"/>
          </a:xfrm>
        </p:grpSpPr>
        <p:sp>
          <p:nvSpPr>
            <p:cNvPr id="44" name="TextBox 7"/>
            <p:cNvSpPr>
              <a:spLocks noChangeArrowheads="1"/>
            </p:cNvSpPr>
            <p:nvPr/>
          </p:nvSpPr>
          <p:spPr bwMode="auto">
            <a:xfrm>
              <a:off x="1777107" y="1731653"/>
              <a:ext cx="2578146" cy="27699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r>
                <a:rPr lang="zh-CN" altLang="en-US" b="1" dirty="0" smtClean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功能实现</a:t>
              </a:r>
              <a:endParaRPr lang="zh-CN" altLang="zh-CN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5" name="圆角矩形 44"/>
            <p:cNvSpPr/>
            <p:nvPr/>
          </p:nvSpPr>
          <p:spPr>
            <a:xfrm>
              <a:off x="1215185" y="1652019"/>
              <a:ext cx="3226218" cy="467045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rgbClr val="2F5EB0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srgbClr val="2F5EB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46" name="组合 45"/>
            <p:cNvGrpSpPr/>
            <p:nvPr/>
          </p:nvGrpSpPr>
          <p:grpSpPr>
            <a:xfrm>
              <a:off x="913011" y="1556792"/>
              <a:ext cx="657499" cy="657499"/>
              <a:chOff x="6961683" y="1619373"/>
              <a:chExt cx="657499" cy="657499"/>
            </a:xfrm>
          </p:grpSpPr>
          <p:sp>
            <p:nvSpPr>
              <p:cNvPr id="47" name="椭圆 46"/>
              <p:cNvSpPr/>
              <p:nvPr/>
            </p:nvSpPr>
            <p:spPr>
              <a:xfrm>
                <a:off x="6961683" y="1619373"/>
                <a:ext cx="657499" cy="657499"/>
              </a:xfrm>
              <a:prstGeom prst="ellipse">
                <a:avLst/>
              </a:prstGeom>
              <a:solidFill>
                <a:srgbClr val="2F5EB0"/>
              </a:solidFill>
              <a:ln w="28575"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>
                  <a:solidFill>
                    <a:srgbClr val="2F5EB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grpSp>
            <p:nvGrpSpPr>
              <p:cNvPr id="48" name="组合 47"/>
              <p:cNvGrpSpPr/>
              <p:nvPr/>
            </p:nvGrpSpPr>
            <p:grpSpPr>
              <a:xfrm>
                <a:off x="7144192" y="1817619"/>
                <a:ext cx="357058" cy="261006"/>
                <a:chOff x="7599343" y="3871727"/>
                <a:chExt cx="790674" cy="577975"/>
              </a:xfrm>
              <a:solidFill>
                <a:schemeClr val="bg1"/>
              </a:solidFill>
              <a:effectLst/>
            </p:grpSpPr>
            <p:sp>
              <p:nvSpPr>
                <p:cNvPr id="50" name="任意多边形 85"/>
                <p:cNvSpPr>
                  <a:spLocks noChangeArrowheads="1"/>
                </p:cNvSpPr>
                <p:nvPr/>
              </p:nvSpPr>
              <p:spPr bwMode="auto">
                <a:xfrm>
                  <a:off x="7622726" y="3973484"/>
                  <a:ext cx="628785" cy="476218"/>
                </a:xfrm>
                <a:custGeom>
                  <a:avLst/>
                  <a:gdLst>
                    <a:gd name="T0" fmla="*/ 96105 w 628567"/>
                    <a:gd name="T1" fmla="*/ 192304 h 476598"/>
                    <a:gd name="T2" fmla="*/ 96105 w 628567"/>
                    <a:gd name="T3" fmla="*/ 476598 h 476598"/>
                    <a:gd name="T4" fmla="*/ 0 w 628567"/>
                    <a:gd name="T5" fmla="*/ 476598 h 476598"/>
                    <a:gd name="T6" fmla="*/ 0 w 628567"/>
                    <a:gd name="T7" fmla="*/ 267440 h 476598"/>
                    <a:gd name="T8" fmla="*/ 451079 w 628567"/>
                    <a:gd name="T9" fmla="*/ 149738 h 476598"/>
                    <a:gd name="T10" fmla="*/ 451079 w 628567"/>
                    <a:gd name="T11" fmla="*/ 476598 h 476598"/>
                    <a:gd name="T12" fmla="*/ 354974 w 628567"/>
                    <a:gd name="T13" fmla="*/ 476598 h 476598"/>
                    <a:gd name="T14" fmla="*/ 354974 w 628567"/>
                    <a:gd name="T15" fmla="*/ 196833 h 476598"/>
                    <a:gd name="T16" fmla="*/ 357633 w 628567"/>
                    <a:gd name="T17" fmla="*/ 200277 h 476598"/>
                    <a:gd name="T18" fmla="*/ 359009 w 628567"/>
                    <a:gd name="T19" fmla="*/ 199214 h 476598"/>
                    <a:gd name="T20" fmla="*/ 372907 w 628567"/>
                    <a:gd name="T21" fmla="*/ 215687 h 476598"/>
                    <a:gd name="T22" fmla="*/ 255352 w 628567"/>
                    <a:gd name="T23" fmla="*/ 67803 h 476598"/>
                    <a:gd name="T24" fmla="*/ 273592 w 628567"/>
                    <a:gd name="T25" fmla="*/ 91427 h 476598"/>
                    <a:gd name="T26" fmla="*/ 273592 w 628567"/>
                    <a:gd name="T27" fmla="*/ 476598 h 476598"/>
                    <a:gd name="T28" fmla="*/ 177487 w 628567"/>
                    <a:gd name="T29" fmla="*/ 476598 h 476598"/>
                    <a:gd name="T30" fmla="*/ 177487 w 628567"/>
                    <a:gd name="T31" fmla="*/ 128679 h 476598"/>
                    <a:gd name="T32" fmla="*/ 628567 w 628567"/>
                    <a:gd name="T33" fmla="*/ 0 h 476598"/>
                    <a:gd name="T34" fmla="*/ 628567 w 628567"/>
                    <a:gd name="T35" fmla="*/ 476598 h 476598"/>
                    <a:gd name="T36" fmla="*/ 532462 w 628567"/>
                    <a:gd name="T37" fmla="*/ 476598 h 476598"/>
                    <a:gd name="T38" fmla="*/ 532462 w 628567"/>
                    <a:gd name="T39" fmla="*/ 81079 h 476598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w 628567"/>
                    <a:gd name="T61" fmla="*/ 0 h 476598"/>
                    <a:gd name="T62" fmla="*/ 628567 w 628567"/>
                    <a:gd name="T63" fmla="*/ 476598 h 476598"/>
                  </a:gdLst>
                  <a:ahLst/>
                  <a:cxnLst>
                    <a:cxn ang="T40">
                      <a:pos x="T0" y="T1"/>
                    </a:cxn>
                    <a:cxn ang="T41">
                      <a:pos x="T2" y="T3"/>
                    </a:cxn>
                    <a:cxn ang="T42">
                      <a:pos x="T4" y="T5"/>
                    </a:cxn>
                    <a:cxn ang="T43">
                      <a:pos x="T6" y="T7"/>
                    </a:cxn>
                    <a:cxn ang="T44">
                      <a:pos x="T8" y="T9"/>
                    </a:cxn>
                    <a:cxn ang="T45">
                      <a:pos x="T10" y="T11"/>
                    </a:cxn>
                    <a:cxn ang="T46">
                      <a:pos x="T12" y="T13"/>
                    </a:cxn>
                    <a:cxn ang="T47">
                      <a:pos x="T14" y="T15"/>
                    </a:cxn>
                    <a:cxn ang="T48">
                      <a:pos x="T16" y="T17"/>
                    </a:cxn>
                    <a:cxn ang="T49">
                      <a:pos x="T18" y="T19"/>
                    </a:cxn>
                    <a:cxn ang="T50">
                      <a:pos x="T20" y="T21"/>
                    </a:cxn>
                    <a:cxn ang="T51">
                      <a:pos x="T22" y="T23"/>
                    </a:cxn>
                    <a:cxn ang="T52">
                      <a:pos x="T24" y="T25"/>
                    </a:cxn>
                    <a:cxn ang="T53">
                      <a:pos x="T26" y="T27"/>
                    </a:cxn>
                    <a:cxn ang="T54">
                      <a:pos x="T28" y="T29"/>
                    </a:cxn>
                    <a:cxn ang="T55">
                      <a:pos x="T30" y="T31"/>
                    </a:cxn>
                    <a:cxn ang="T56">
                      <a:pos x="T32" y="T33"/>
                    </a:cxn>
                    <a:cxn ang="T57">
                      <a:pos x="T34" y="T35"/>
                    </a:cxn>
                    <a:cxn ang="T58">
                      <a:pos x="T36" y="T37"/>
                    </a:cxn>
                    <a:cxn ang="T59">
                      <a:pos x="T38" y="T39"/>
                    </a:cxn>
                  </a:cxnLst>
                  <a:rect l="T60" t="T61" r="T62" b="T63"/>
                  <a:pathLst>
                    <a:path w="628567" h="476598">
                      <a:moveTo>
                        <a:pt x="96105" y="192304"/>
                      </a:moveTo>
                      <a:lnTo>
                        <a:pt x="96105" y="476598"/>
                      </a:lnTo>
                      <a:lnTo>
                        <a:pt x="0" y="476598"/>
                      </a:lnTo>
                      <a:lnTo>
                        <a:pt x="0" y="267440"/>
                      </a:lnTo>
                      <a:close/>
                      <a:moveTo>
                        <a:pt x="451079" y="149738"/>
                      </a:moveTo>
                      <a:lnTo>
                        <a:pt x="451079" y="476598"/>
                      </a:lnTo>
                      <a:lnTo>
                        <a:pt x="354974" y="476598"/>
                      </a:lnTo>
                      <a:lnTo>
                        <a:pt x="354974" y="196833"/>
                      </a:lnTo>
                      <a:lnTo>
                        <a:pt x="357633" y="200277"/>
                      </a:lnTo>
                      <a:lnTo>
                        <a:pt x="359009" y="199214"/>
                      </a:lnTo>
                      <a:lnTo>
                        <a:pt x="372907" y="215687"/>
                      </a:lnTo>
                      <a:close/>
                      <a:moveTo>
                        <a:pt x="255352" y="67803"/>
                      </a:moveTo>
                      <a:lnTo>
                        <a:pt x="273592" y="91427"/>
                      </a:lnTo>
                      <a:lnTo>
                        <a:pt x="273592" y="476598"/>
                      </a:lnTo>
                      <a:lnTo>
                        <a:pt x="177487" y="476598"/>
                      </a:lnTo>
                      <a:lnTo>
                        <a:pt x="177487" y="128679"/>
                      </a:lnTo>
                      <a:close/>
                      <a:moveTo>
                        <a:pt x="628567" y="0"/>
                      </a:moveTo>
                      <a:lnTo>
                        <a:pt x="628567" y="476598"/>
                      </a:lnTo>
                      <a:lnTo>
                        <a:pt x="532462" y="476598"/>
                      </a:lnTo>
                      <a:lnTo>
                        <a:pt x="532462" y="8107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extLst>
                  <a:ext uri="{91240B29-F687-4F45-9708-019B960494DF}">
                    <a14:hiddenLine xmlns:a14="http://schemas.microsoft.com/office/drawing/2010/main" w="25400">
                      <a:solidFill>
                        <a:srgbClr val="000000"/>
                      </a:solidFill>
                      <a:bevel/>
                    </a14:hiddenLine>
                  </a:ext>
                </a:extLst>
              </p:spPr>
              <p:txBody>
                <a:bodyPr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/>
                  <a:endParaRPr lang="zh-CN" altLang="zh-CN" b="1">
                    <a:solidFill>
                      <a:srgbClr val="2F5EB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51" name="任意多边形 86"/>
                <p:cNvSpPr>
                  <a:spLocks noChangeArrowheads="1"/>
                </p:cNvSpPr>
                <p:nvPr/>
              </p:nvSpPr>
              <p:spPr bwMode="auto">
                <a:xfrm rot="13790841">
                  <a:off x="7831852" y="3639218"/>
                  <a:ext cx="325655" cy="790674"/>
                </a:xfrm>
                <a:custGeom>
                  <a:avLst/>
                  <a:gdLst>
                    <a:gd name="T0" fmla="*/ 97660 w 325915"/>
                    <a:gd name="T1" fmla="*/ 790400 h 790400"/>
                    <a:gd name="T2" fmla="*/ 0 w 325915"/>
                    <a:gd name="T3" fmla="*/ 664808 h 790400"/>
                    <a:gd name="T4" fmla="*/ 70970 w 325915"/>
                    <a:gd name="T5" fmla="*/ 664808 h 790400"/>
                    <a:gd name="T6" fmla="*/ 70970 w 325915"/>
                    <a:gd name="T7" fmla="*/ 320500 h 790400"/>
                    <a:gd name="T8" fmla="*/ 92523 w 325915"/>
                    <a:gd name="T9" fmla="*/ 320500 h 790400"/>
                    <a:gd name="T10" fmla="*/ 92598 w 325915"/>
                    <a:gd name="T11" fmla="*/ 318763 h 790400"/>
                    <a:gd name="T12" fmla="*/ 259805 w 325915"/>
                    <a:gd name="T13" fmla="*/ 326009 h 790400"/>
                    <a:gd name="T14" fmla="*/ 271953 w 325915"/>
                    <a:gd name="T15" fmla="*/ 0 h 790400"/>
                    <a:gd name="T16" fmla="*/ 325915 w 325915"/>
                    <a:gd name="T17" fmla="*/ 2011 h 790400"/>
                    <a:gd name="T18" fmla="*/ 311729 w 325915"/>
                    <a:gd name="T19" fmla="*/ 382747 h 790400"/>
                    <a:gd name="T20" fmla="*/ 257766 w 325915"/>
                    <a:gd name="T21" fmla="*/ 380736 h 790400"/>
                    <a:gd name="T22" fmla="*/ 257794 w 325915"/>
                    <a:gd name="T23" fmla="*/ 379973 h 790400"/>
                    <a:gd name="T24" fmla="*/ 124349 w 325915"/>
                    <a:gd name="T25" fmla="*/ 374190 h 790400"/>
                    <a:gd name="T26" fmla="*/ 124349 w 325915"/>
                    <a:gd name="T27" fmla="*/ 664808 h 790400"/>
                    <a:gd name="T28" fmla="*/ 195319 w 325915"/>
                    <a:gd name="T29" fmla="*/ 664808 h 790400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w 325915"/>
                    <a:gd name="T46" fmla="*/ 0 h 790400"/>
                    <a:gd name="T47" fmla="*/ 325915 w 325915"/>
                    <a:gd name="T48" fmla="*/ 790400 h 790400"/>
                  </a:gdLst>
                  <a:ahLst/>
                  <a:cxnLst>
                    <a:cxn ang="T30">
                      <a:pos x="T0" y="T1"/>
                    </a:cxn>
                    <a:cxn ang="T31">
                      <a:pos x="T2" y="T3"/>
                    </a:cxn>
                    <a:cxn ang="T32">
                      <a:pos x="T4" y="T5"/>
                    </a:cxn>
                    <a:cxn ang="T33">
                      <a:pos x="T6" y="T7"/>
                    </a:cxn>
                    <a:cxn ang="T34">
                      <a:pos x="T8" y="T9"/>
                    </a:cxn>
                    <a:cxn ang="T35">
                      <a:pos x="T10" y="T11"/>
                    </a:cxn>
                    <a:cxn ang="T36">
                      <a:pos x="T12" y="T13"/>
                    </a:cxn>
                    <a:cxn ang="T37">
                      <a:pos x="T14" y="T15"/>
                    </a:cxn>
                    <a:cxn ang="T38">
                      <a:pos x="T16" y="T17"/>
                    </a:cxn>
                    <a:cxn ang="T39">
                      <a:pos x="T18" y="T19"/>
                    </a:cxn>
                    <a:cxn ang="T40">
                      <a:pos x="T20" y="T21"/>
                    </a:cxn>
                    <a:cxn ang="T41">
                      <a:pos x="T22" y="T23"/>
                    </a:cxn>
                    <a:cxn ang="T42">
                      <a:pos x="T24" y="T25"/>
                    </a:cxn>
                    <a:cxn ang="T43">
                      <a:pos x="T26" y="T27"/>
                    </a:cxn>
                    <a:cxn ang="T44">
                      <a:pos x="T28" y="T29"/>
                    </a:cxn>
                  </a:cxnLst>
                  <a:rect l="T45" t="T46" r="T47" b="T48"/>
                  <a:pathLst>
                    <a:path w="325915" h="790400">
                      <a:moveTo>
                        <a:pt x="97660" y="790400"/>
                      </a:moveTo>
                      <a:lnTo>
                        <a:pt x="0" y="664808"/>
                      </a:lnTo>
                      <a:lnTo>
                        <a:pt x="70970" y="664808"/>
                      </a:lnTo>
                      <a:lnTo>
                        <a:pt x="70970" y="320500"/>
                      </a:lnTo>
                      <a:lnTo>
                        <a:pt x="92523" y="320500"/>
                      </a:lnTo>
                      <a:lnTo>
                        <a:pt x="92598" y="318763"/>
                      </a:lnTo>
                      <a:lnTo>
                        <a:pt x="259805" y="326009"/>
                      </a:lnTo>
                      <a:lnTo>
                        <a:pt x="271953" y="0"/>
                      </a:lnTo>
                      <a:lnTo>
                        <a:pt x="325915" y="2011"/>
                      </a:lnTo>
                      <a:lnTo>
                        <a:pt x="311729" y="382747"/>
                      </a:lnTo>
                      <a:lnTo>
                        <a:pt x="257766" y="380736"/>
                      </a:lnTo>
                      <a:lnTo>
                        <a:pt x="257794" y="379973"/>
                      </a:lnTo>
                      <a:lnTo>
                        <a:pt x="124349" y="374190"/>
                      </a:lnTo>
                      <a:lnTo>
                        <a:pt x="124349" y="664808"/>
                      </a:lnTo>
                      <a:lnTo>
                        <a:pt x="195319" y="66480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extLst>
                  <a:ext uri="{91240B29-F687-4F45-9708-019B960494DF}">
                    <a14:hiddenLine xmlns:a14="http://schemas.microsoft.com/office/drawing/2010/main" w="25400">
                      <a:solidFill>
                        <a:srgbClr val="000000"/>
                      </a:solidFill>
                      <a:bevel/>
                    </a14:hiddenLine>
                  </a:ext>
                </a:extLst>
              </p:spPr>
              <p:txBody>
                <a:bodyPr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/>
                  <a:endParaRPr lang="zh-CN" altLang="zh-CN" b="1">
                    <a:solidFill>
                      <a:srgbClr val="2F5EB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</p:grpSp>
      </p:grpSp>
      <p:sp>
        <p:nvSpPr>
          <p:cNvPr id="40" name="矩形 5">
            <a:extLst>
              <a:ext uri="{FF2B5EF4-FFF2-40B4-BE49-F238E27FC236}">
                <a16:creationId xmlns:a16="http://schemas.microsoft.com/office/drawing/2014/main" xmlns="" id="{45C26CBB-7CD7-45A8-AA6B-48924FA7C1F1}"/>
              </a:ext>
            </a:extLst>
          </p:cNvPr>
          <p:cNvSpPr/>
          <p:nvPr/>
        </p:nvSpPr>
        <p:spPr>
          <a:xfrm>
            <a:off x="9976569" y="6493142"/>
            <a:ext cx="1018294" cy="111815"/>
          </a:xfrm>
          <a:custGeom>
            <a:avLst/>
            <a:gdLst>
              <a:gd name="connsiteX0" fmla="*/ 0 w 926584"/>
              <a:gd name="connsiteY0" fmla="*/ 0 h 118098"/>
              <a:gd name="connsiteX1" fmla="*/ 926584 w 926584"/>
              <a:gd name="connsiteY1" fmla="*/ 0 h 118098"/>
              <a:gd name="connsiteX2" fmla="*/ 926584 w 926584"/>
              <a:gd name="connsiteY2" fmla="*/ 118098 h 118098"/>
              <a:gd name="connsiteX3" fmla="*/ 0 w 926584"/>
              <a:gd name="connsiteY3" fmla="*/ 118098 h 118098"/>
              <a:gd name="connsiteX4" fmla="*/ 0 w 926584"/>
              <a:gd name="connsiteY4" fmla="*/ 0 h 118098"/>
              <a:gd name="connsiteX0-1" fmla="*/ 55821 w 982405"/>
              <a:gd name="connsiteY0-2" fmla="*/ 0 h 144680"/>
              <a:gd name="connsiteX1-3" fmla="*/ 982405 w 982405"/>
              <a:gd name="connsiteY1-4" fmla="*/ 0 h 144680"/>
              <a:gd name="connsiteX2-5" fmla="*/ 982405 w 982405"/>
              <a:gd name="connsiteY2-6" fmla="*/ 118098 h 144680"/>
              <a:gd name="connsiteX3-7" fmla="*/ 0 w 982405"/>
              <a:gd name="connsiteY3-8" fmla="*/ 144680 h 144680"/>
              <a:gd name="connsiteX4-9" fmla="*/ 55821 w 982405"/>
              <a:gd name="connsiteY4-10" fmla="*/ 0 h 144680"/>
              <a:gd name="connsiteX0-11" fmla="*/ 55821 w 998354"/>
              <a:gd name="connsiteY0-12" fmla="*/ 0 h 147338"/>
              <a:gd name="connsiteX1-13" fmla="*/ 982405 w 998354"/>
              <a:gd name="connsiteY1-14" fmla="*/ 0 h 147338"/>
              <a:gd name="connsiteX2-15" fmla="*/ 998354 w 998354"/>
              <a:gd name="connsiteY2-16" fmla="*/ 147338 h 147338"/>
              <a:gd name="connsiteX3-17" fmla="*/ 0 w 998354"/>
              <a:gd name="connsiteY3-18" fmla="*/ 144680 h 147338"/>
              <a:gd name="connsiteX4-19" fmla="*/ 55821 w 998354"/>
              <a:gd name="connsiteY4-20" fmla="*/ 0 h 147338"/>
              <a:gd name="connsiteX0-21" fmla="*/ 84307 w 1026840"/>
              <a:gd name="connsiteY0-22" fmla="*/ 0 h 150534"/>
              <a:gd name="connsiteX1-23" fmla="*/ 1010891 w 1026840"/>
              <a:gd name="connsiteY1-24" fmla="*/ 0 h 150534"/>
              <a:gd name="connsiteX2-25" fmla="*/ 1026840 w 1026840"/>
              <a:gd name="connsiteY2-26" fmla="*/ 147338 h 150534"/>
              <a:gd name="connsiteX3-27" fmla="*/ 0 w 1026840"/>
              <a:gd name="connsiteY3-28" fmla="*/ 150534 h 150534"/>
              <a:gd name="connsiteX4-29" fmla="*/ 84307 w 1026840"/>
              <a:gd name="connsiteY4-30" fmla="*/ 0 h 150534"/>
              <a:gd name="connsiteX0-31" fmla="*/ 84307 w 1021143"/>
              <a:gd name="connsiteY0-32" fmla="*/ 0 h 153193"/>
              <a:gd name="connsiteX1-33" fmla="*/ 1010891 w 1021143"/>
              <a:gd name="connsiteY1-34" fmla="*/ 0 h 153193"/>
              <a:gd name="connsiteX2-35" fmla="*/ 1021143 w 1021143"/>
              <a:gd name="connsiteY2-36" fmla="*/ 153193 h 153193"/>
              <a:gd name="connsiteX3-37" fmla="*/ 0 w 1021143"/>
              <a:gd name="connsiteY3-38" fmla="*/ 150534 h 153193"/>
              <a:gd name="connsiteX4-39" fmla="*/ 84307 w 1021143"/>
              <a:gd name="connsiteY4-40" fmla="*/ 0 h 153193"/>
              <a:gd name="connsiteX0-41" fmla="*/ 92853 w 1021143"/>
              <a:gd name="connsiteY0-42" fmla="*/ 0 h 153193"/>
              <a:gd name="connsiteX1-43" fmla="*/ 1010891 w 1021143"/>
              <a:gd name="connsiteY1-44" fmla="*/ 0 h 153193"/>
              <a:gd name="connsiteX2-45" fmla="*/ 1021143 w 1021143"/>
              <a:gd name="connsiteY2-46" fmla="*/ 153193 h 153193"/>
              <a:gd name="connsiteX3-47" fmla="*/ 0 w 1021143"/>
              <a:gd name="connsiteY3-48" fmla="*/ 150534 h 153193"/>
              <a:gd name="connsiteX4-49" fmla="*/ 92853 w 1021143"/>
              <a:gd name="connsiteY4-50" fmla="*/ 0 h 153193"/>
              <a:gd name="connsiteX0-51" fmla="*/ 90004 w 1018294"/>
              <a:gd name="connsiteY0-52" fmla="*/ 0 h 153193"/>
              <a:gd name="connsiteX1-53" fmla="*/ 1008042 w 1018294"/>
              <a:gd name="connsiteY1-54" fmla="*/ 0 h 153193"/>
              <a:gd name="connsiteX2-55" fmla="*/ 1018294 w 1018294"/>
              <a:gd name="connsiteY2-56" fmla="*/ 153193 h 153193"/>
              <a:gd name="connsiteX3-57" fmla="*/ 0 w 1018294"/>
              <a:gd name="connsiteY3-58" fmla="*/ 142728 h 153193"/>
              <a:gd name="connsiteX4-59" fmla="*/ 90004 w 1018294"/>
              <a:gd name="connsiteY4-60" fmla="*/ 0 h 15319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018294" h="153193">
                <a:moveTo>
                  <a:pt x="90004" y="0"/>
                </a:moveTo>
                <a:lnTo>
                  <a:pt x="1008042" y="0"/>
                </a:lnTo>
                <a:lnTo>
                  <a:pt x="1018294" y="153193"/>
                </a:lnTo>
                <a:lnTo>
                  <a:pt x="0" y="142728"/>
                </a:lnTo>
                <a:lnTo>
                  <a:pt x="90004" y="0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矩形 40">
            <a:extLst>
              <a:ext uri="{FF2B5EF4-FFF2-40B4-BE49-F238E27FC236}">
                <a16:creationId xmlns:a16="http://schemas.microsoft.com/office/drawing/2014/main" xmlns="" id="{A491D6ED-697C-40C6-9742-BBA7E4A00D6E}"/>
              </a:ext>
            </a:extLst>
          </p:cNvPr>
          <p:cNvSpPr/>
          <p:nvPr/>
        </p:nvSpPr>
        <p:spPr>
          <a:xfrm>
            <a:off x="10067547" y="6500520"/>
            <a:ext cx="1646664" cy="392242"/>
          </a:xfrm>
          <a:prstGeom prst="rect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xmlns="" id="{205E6A58-5FD7-4CDF-91A3-EABCE5E40B23}"/>
              </a:ext>
            </a:extLst>
          </p:cNvPr>
          <p:cNvSpPr txBox="1"/>
          <p:nvPr/>
        </p:nvSpPr>
        <p:spPr>
          <a:xfrm>
            <a:off x="10141163" y="6525201"/>
            <a:ext cx="1489985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CN" sz="1400" dirty="0" err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www.mcgs.cn</a:t>
            </a:r>
            <a:endParaRPr lang="zh-CN" altLang="en-US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5335588" y="3741738"/>
            <a:ext cx="12195175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  <a:t/>
            </a:r>
            <a:br>
              <a:rPr kumimoji="0" lang="zh-CN" altLang="zh-CN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</a:br>
            <a:endParaRPr kumimoji="0" lang="zh-CN" altLang="zh-CN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39" name="文本框 9">
            <a:extLst>
              <a:ext uri="{FF2B5EF4-FFF2-40B4-BE49-F238E27FC236}">
                <a16:creationId xmlns:a16="http://schemas.microsoft.com/office/drawing/2014/main" xmlns="" id="{338F0905-05BA-4AC7-96A0-5F5AF91047DC}"/>
              </a:ext>
            </a:extLst>
          </p:cNvPr>
          <p:cNvSpPr txBox="1"/>
          <p:nvPr/>
        </p:nvSpPr>
        <p:spPr>
          <a:xfrm>
            <a:off x="985019" y="176185"/>
            <a:ext cx="5328592" cy="43858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dirty="0">
                <a:solidFill>
                  <a:srgbClr val="1E497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VNC</a:t>
            </a:r>
            <a:r>
              <a:rPr lang="zh-CN" altLang="en-US" sz="2400" dirty="0">
                <a:solidFill>
                  <a:srgbClr val="1E497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远程监控方案</a:t>
            </a:r>
            <a:r>
              <a:rPr lang="en-US" altLang="zh-CN" sz="2400" dirty="0" smtClean="0">
                <a:solidFill>
                  <a:srgbClr val="1E497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_</a:t>
            </a:r>
            <a:r>
              <a:rPr lang="zh-CN" altLang="en-US" sz="2400" dirty="0" smtClean="0">
                <a:solidFill>
                  <a:srgbClr val="1E497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工具</a:t>
            </a:r>
            <a:r>
              <a:rPr lang="zh-CN" altLang="en-US" sz="2400" dirty="0">
                <a:solidFill>
                  <a:srgbClr val="1E497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功能</a:t>
            </a:r>
            <a:endParaRPr lang="en-US" altLang="zh-CN" sz="2400" dirty="0">
              <a:solidFill>
                <a:srgbClr val="1E497D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6" name="TextBox 7"/>
          <p:cNvSpPr>
            <a:spLocks noChangeArrowheads="1"/>
          </p:cNvSpPr>
          <p:nvPr/>
        </p:nvSpPr>
        <p:spPr bwMode="auto">
          <a:xfrm>
            <a:off x="913011" y="1700808"/>
            <a:ext cx="4109782" cy="18466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、实施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步骤</a:t>
            </a:r>
            <a:endParaRPr lang="en-US" altLang="zh-CN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）手机端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VNC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  <a:defRPr/>
            </a:pP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点击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OK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，进入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VNC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密码界面；</a:t>
            </a:r>
            <a:endParaRPr lang="en-US" altLang="zh-CN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  <a:defRPr/>
            </a:pP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输入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VNC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密码：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11111111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endParaRPr lang="en-US" altLang="zh-CN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  <a:defRPr/>
            </a:pP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点击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CONTINUE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按钮；</a:t>
            </a:r>
            <a:endParaRPr lang="en-US" altLang="zh-CN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821036" y="961658"/>
            <a:ext cx="2553097" cy="5531710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8" name="矩形 37"/>
          <p:cNvSpPr/>
          <p:nvPr/>
        </p:nvSpPr>
        <p:spPr>
          <a:xfrm flipH="1">
            <a:off x="6914197" y="1215499"/>
            <a:ext cx="424699" cy="31807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53" name="直接箭头连接符 52"/>
          <p:cNvCxnSpPr/>
          <p:nvPr/>
        </p:nvCxnSpPr>
        <p:spPr>
          <a:xfrm>
            <a:off x="7374133" y="3727287"/>
            <a:ext cx="1463386" cy="0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5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837519" y="961432"/>
            <a:ext cx="2553096" cy="5531710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3" name="矩形 42"/>
          <p:cNvSpPr/>
          <p:nvPr/>
        </p:nvSpPr>
        <p:spPr>
          <a:xfrm flipH="1">
            <a:off x="8899279" y="1988840"/>
            <a:ext cx="1041432" cy="45063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矩形 51"/>
          <p:cNvSpPr/>
          <p:nvPr/>
        </p:nvSpPr>
        <p:spPr>
          <a:xfrm flipH="1" flipV="1">
            <a:off x="10579621" y="1261454"/>
            <a:ext cx="720044" cy="22616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54" name="直接箭头连接符 53"/>
          <p:cNvCxnSpPr/>
          <p:nvPr/>
        </p:nvCxnSpPr>
        <p:spPr>
          <a:xfrm flipV="1">
            <a:off x="9419995" y="1487618"/>
            <a:ext cx="1519648" cy="501222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304098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 advClick="0" advTm="2000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985019" cy="5831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192931" y="0"/>
            <a:ext cx="576064" cy="836712"/>
            <a:chOff x="841003" y="360040"/>
            <a:chExt cx="504056" cy="836712"/>
          </a:xfr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</p:grpSpPr>
        <p:sp>
          <p:nvSpPr>
            <p:cNvPr id="4" name="矩形 3"/>
            <p:cNvSpPr/>
            <p:nvPr/>
          </p:nvSpPr>
          <p:spPr>
            <a:xfrm>
              <a:off x="841003" y="360040"/>
              <a:ext cx="504056" cy="54868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等腰三角形 4"/>
            <p:cNvSpPr/>
            <p:nvPr/>
          </p:nvSpPr>
          <p:spPr>
            <a:xfrm rot="10800000">
              <a:off x="841003" y="908720"/>
              <a:ext cx="504056" cy="288032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9"/>
          <p:cNvSpPr txBox="1"/>
          <p:nvPr/>
        </p:nvSpPr>
        <p:spPr>
          <a:xfrm>
            <a:off x="985019" y="176185"/>
            <a:ext cx="3298226" cy="43858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400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目录</a:t>
            </a:r>
            <a:endParaRPr lang="en-US" altLang="zh-CN" sz="2400" dirty="0">
              <a:solidFill>
                <a:schemeClr val="tx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 flipH="1">
            <a:off x="-3" y="6525344"/>
            <a:ext cx="12195177" cy="360511"/>
          </a:xfrm>
          <a:prstGeom prst="rect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 flipH="1">
            <a:off x="-4" y="6611923"/>
            <a:ext cx="12195177" cy="28897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KSO_Shape"/>
          <p:cNvSpPr/>
          <p:nvPr/>
        </p:nvSpPr>
        <p:spPr bwMode="auto">
          <a:xfrm>
            <a:off x="334546" y="254607"/>
            <a:ext cx="292833" cy="222065"/>
          </a:xfrm>
          <a:custGeom>
            <a:avLst/>
            <a:gdLst>
              <a:gd name="T0" fmla="*/ 104753 w 3040062"/>
              <a:gd name="T1" fmla="*/ 1241540 h 2303463"/>
              <a:gd name="T2" fmla="*/ 251725 w 3040062"/>
              <a:gd name="T3" fmla="*/ 1260899 h 2303463"/>
              <a:gd name="T4" fmla="*/ 265692 w 3040062"/>
              <a:gd name="T5" fmla="*/ 1110467 h 2303463"/>
              <a:gd name="T6" fmla="*/ 844867 w 3040062"/>
              <a:gd name="T7" fmla="*/ 970596 h 2303463"/>
              <a:gd name="T8" fmla="*/ 870584 w 3040062"/>
              <a:gd name="T9" fmla="*/ 987377 h 2303463"/>
              <a:gd name="T10" fmla="*/ 872172 w 3040062"/>
              <a:gd name="T11" fmla="*/ 1402771 h 2303463"/>
              <a:gd name="T12" fmla="*/ 848359 w 3040062"/>
              <a:gd name="T13" fmla="*/ 1421768 h 2303463"/>
              <a:gd name="T14" fmla="*/ 615315 w 3040062"/>
              <a:gd name="T15" fmla="*/ 1415119 h 2303463"/>
              <a:gd name="T16" fmla="*/ 603250 w 3040062"/>
              <a:gd name="T17" fmla="*/ 1002891 h 2303463"/>
              <a:gd name="T18" fmla="*/ 617855 w 3040062"/>
              <a:gd name="T19" fmla="*/ 975662 h 2303463"/>
              <a:gd name="T20" fmla="*/ 1240437 w 3040062"/>
              <a:gd name="T21" fmla="*/ 749300 h 2303463"/>
              <a:gd name="T22" fmla="*/ 1265867 w 3040062"/>
              <a:gd name="T23" fmla="*/ 766421 h 2303463"/>
              <a:gd name="T24" fmla="*/ 1267138 w 3040062"/>
              <a:gd name="T25" fmla="*/ 1402743 h 2303463"/>
              <a:gd name="T26" fmla="*/ 1243616 w 3040062"/>
              <a:gd name="T27" fmla="*/ 1421766 h 2303463"/>
              <a:gd name="T28" fmla="*/ 1010298 w 3040062"/>
              <a:gd name="T29" fmla="*/ 1415108 h 2303463"/>
              <a:gd name="T30" fmla="*/ 998537 w 3040062"/>
              <a:gd name="T31" fmla="*/ 782273 h 2303463"/>
              <a:gd name="T32" fmla="*/ 1012841 w 3040062"/>
              <a:gd name="T33" fmla="*/ 755007 h 2303463"/>
              <a:gd name="T34" fmla="*/ 2175011 w 3040062"/>
              <a:gd name="T35" fmla="*/ 666432 h 2303463"/>
              <a:gd name="T36" fmla="*/ 2235666 w 3040062"/>
              <a:gd name="T37" fmla="*/ 692135 h 2303463"/>
              <a:gd name="T38" fmla="*/ 2277268 w 3040062"/>
              <a:gd name="T39" fmla="*/ 742271 h 2303463"/>
              <a:gd name="T40" fmla="*/ 2290605 w 3040062"/>
              <a:gd name="T41" fmla="*/ 1286150 h 2303463"/>
              <a:gd name="T42" fmla="*/ 2948603 w 3040062"/>
              <a:gd name="T43" fmla="*/ 1365796 h 2303463"/>
              <a:gd name="T44" fmla="*/ 3005765 w 3040062"/>
              <a:gd name="T45" fmla="*/ 1408316 h 2303463"/>
              <a:gd name="T46" fmla="*/ 3036887 w 3040062"/>
              <a:gd name="T47" fmla="*/ 1473366 h 2303463"/>
              <a:gd name="T48" fmla="*/ 3035616 w 3040062"/>
              <a:gd name="T49" fmla="*/ 2191451 h 2303463"/>
              <a:gd name="T50" fmla="*/ 3001319 w 3040062"/>
              <a:gd name="T51" fmla="*/ 2254597 h 2303463"/>
              <a:gd name="T52" fmla="*/ 2941934 w 3040062"/>
              <a:gd name="T53" fmla="*/ 2294578 h 2303463"/>
              <a:gd name="T54" fmla="*/ 2171200 w 3040062"/>
              <a:gd name="T55" fmla="*/ 2303146 h 2303463"/>
              <a:gd name="T56" fmla="*/ 2113403 w 3040062"/>
              <a:gd name="T57" fmla="*/ 2292040 h 2303463"/>
              <a:gd name="T58" fmla="*/ 1552263 w 3040062"/>
              <a:gd name="T59" fmla="*/ 1741815 h 2303463"/>
              <a:gd name="T60" fmla="*/ 1526223 w 3040062"/>
              <a:gd name="T61" fmla="*/ 1686919 h 2303463"/>
              <a:gd name="T62" fmla="*/ 1529081 w 3040062"/>
              <a:gd name="T63" fmla="*/ 1626946 h 2303463"/>
              <a:gd name="T64" fmla="*/ 1560520 w 3040062"/>
              <a:gd name="T65" fmla="*/ 1574272 h 2303463"/>
              <a:gd name="T66" fmla="*/ 1612919 w 3040062"/>
              <a:gd name="T67" fmla="*/ 1542858 h 2303463"/>
              <a:gd name="T68" fmla="*/ 1673891 w 3040062"/>
              <a:gd name="T69" fmla="*/ 1539685 h 2303463"/>
              <a:gd name="T70" fmla="*/ 1728513 w 3040062"/>
              <a:gd name="T71" fmla="*/ 1565705 h 2303463"/>
              <a:gd name="T72" fmla="*/ 2024167 w 3040062"/>
              <a:gd name="T73" fmla="*/ 760992 h 2303463"/>
              <a:gd name="T74" fmla="*/ 2057829 w 3040062"/>
              <a:gd name="T75" fmla="*/ 704828 h 2303463"/>
              <a:gd name="T76" fmla="*/ 2113721 w 3040062"/>
              <a:gd name="T77" fmla="*/ 670875 h 2303463"/>
              <a:gd name="T78" fmla="*/ 1640947 w 3040062"/>
              <a:gd name="T79" fmla="*/ 485773 h 2303463"/>
              <a:gd name="T80" fmla="*/ 1662436 w 3040062"/>
              <a:gd name="T81" fmla="*/ 507334 h 2303463"/>
              <a:gd name="T82" fmla="*/ 1658328 w 3040062"/>
              <a:gd name="T83" fmla="*/ 1408133 h 2303463"/>
              <a:gd name="T84" fmla="*/ 1631151 w 3040062"/>
              <a:gd name="T85" fmla="*/ 1422401 h 2303463"/>
              <a:gd name="T86" fmla="*/ 1401409 w 3040062"/>
              <a:gd name="T87" fmla="*/ 1410669 h 2303463"/>
              <a:gd name="T88" fmla="*/ 1394457 w 3040062"/>
              <a:gd name="T89" fmla="*/ 510505 h 2303463"/>
              <a:gd name="T90" fmla="*/ 1413734 w 3040062"/>
              <a:gd name="T91" fmla="*/ 486725 h 2303463"/>
              <a:gd name="T92" fmla="*/ 2856582 w 3040062"/>
              <a:gd name="T93" fmla="*/ 2539 h 2303463"/>
              <a:gd name="T94" fmla="*/ 2942924 w 3040062"/>
              <a:gd name="T95" fmla="*/ 45384 h 2303463"/>
              <a:gd name="T96" fmla="*/ 3001649 w 3040062"/>
              <a:gd name="T97" fmla="*/ 130121 h 2303463"/>
              <a:gd name="T98" fmla="*/ 3021012 w 3040062"/>
              <a:gd name="T99" fmla="*/ 1276768 h 2303463"/>
              <a:gd name="T100" fmla="*/ 2944193 w 3040062"/>
              <a:gd name="T101" fmla="*/ 1247252 h 2303463"/>
              <a:gd name="T102" fmla="*/ 374889 w 3040062"/>
              <a:gd name="T103" fmla="*/ 1959424 h 2303463"/>
              <a:gd name="T104" fmla="*/ 127291 w 3040062"/>
              <a:gd name="T105" fmla="*/ 2259336 h 2303463"/>
              <a:gd name="T106" fmla="*/ 50472 w 3040062"/>
              <a:gd name="T107" fmla="*/ 2198402 h 2303463"/>
              <a:gd name="T108" fmla="*/ 6349 w 3040062"/>
              <a:gd name="T109" fmla="*/ 2100970 h 2303463"/>
              <a:gd name="T110" fmla="*/ 3809 w 3040062"/>
              <a:gd name="T111" fmla="*/ 183438 h 2303463"/>
              <a:gd name="T112" fmla="*/ 44441 w 3040062"/>
              <a:gd name="T113" fmla="*/ 83468 h 2303463"/>
              <a:gd name="T114" fmla="*/ 118720 w 3040062"/>
              <a:gd name="T115" fmla="*/ 17773 h 23034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3040062" h="2303463">
                <a:moveTo>
                  <a:pt x="124116" y="1098725"/>
                </a:moveTo>
                <a:lnTo>
                  <a:pt x="120307" y="1099042"/>
                </a:lnTo>
                <a:lnTo>
                  <a:pt x="116498" y="1099994"/>
                </a:lnTo>
                <a:lnTo>
                  <a:pt x="113324" y="1101898"/>
                </a:lnTo>
                <a:lnTo>
                  <a:pt x="110467" y="1104120"/>
                </a:lnTo>
                <a:lnTo>
                  <a:pt x="108245" y="1107294"/>
                </a:lnTo>
                <a:lnTo>
                  <a:pt x="106340" y="1110467"/>
                </a:lnTo>
                <a:lnTo>
                  <a:pt x="105071" y="1114276"/>
                </a:lnTo>
                <a:lnTo>
                  <a:pt x="104753" y="1118084"/>
                </a:lnTo>
                <a:lnTo>
                  <a:pt x="104753" y="1241540"/>
                </a:lnTo>
                <a:lnTo>
                  <a:pt x="105071" y="1245348"/>
                </a:lnTo>
                <a:lnTo>
                  <a:pt x="106340" y="1249157"/>
                </a:lnTo>
                <a:lnTo>
                  <a:pt x="108245" y="1252330"/>
                </a:lnTo>
                <a:lnTo>
                  <a:pt x="110467" y="1255187"/>
                </a:lnTo>
                <a:lnTo>
                  <a:pt x="113324" y="1257726"/>
                </a:lnTo>
                <a:lnTo>
                  <a:pt x="116498" y="1259312"/>
                </a:lnTo>
                <a:lnTo>
                  <a:pt x="120307" y="1260899"/>
                </a:lnTo>
                <a:lnTo>
                  <a:pt x="124116" y="1261217"/>
                </a:lnTo>
                <a:lnTo>
                  <a:pt x="247598" y="1261217"/>
                </a:lnTo>
                <a:lnTo>
                  <a:pt x="251725" y="1260899"/>
                </a:lnTo>
                <a:lnTo>
                  <a:pt x="255216" y="1259312"/>
                </a:lnTo>
                <a:lnTo>
                  <a:pt x="258708" y="1257726"/>
                </a:lnTo>
                <a:lnTo>
                  <a:pt x="261565" y="1255187"/>
                </a:lnTo>
                <a:lnTo>
                  <a:pt x="264105" y="1252330"/>
                </a:lnTo>
                <a:lnTo>
                  <a:pt x="265692" y="1249157"/>
                </a:lnTo>
                <a:lnTo>
                  <a:pt x="266644" y="1245348"/>
                </a:lnTo>
                <a:lnTo>
                  <a:pt x="266961" y="1241540"/>
                </a:lnTo>
                <a:lnTo>
                  <a:pt x="266961" y="1118084"/>
                </a:lnTo>
                <a:lnTo>
                  <a:pt x="266644" y="1114276"/>
                </a:lnTo>
                <a:lnTo>
                  <a:pt x="265692" y="1110467"/>
                </a:lnTo>
                <a:lnTo>
                  <a:pt x="264105" y="1107294"/>
                </a:lnTo>
                <a:lnTo>
                  <a:pt x="261565" y="1104120"/>
                </a:lnTo>
                <a:lnTo>
                  <a:pt x="258708" y="1101898"/>
                </a:lnTo>
                <a:lnTo>
                  <a:pt x="255216" y="1099994"/>
                </a:lnTo>
                <a:lnTo>
                  <a:pt x="251725" y="1099042"/>
                </a:lnTo>
                <a:lnTo>
                  <a:pt x="247598" y="1098725"/>
                </a:lnTo>
                <a:lnTo>
                  <a:pt x="124116" y="1098725"/>
                </a:lnTo>
                <a:close/>
                <a:moveTo>
                  <a:pt x="636270" y="969963"/>
                </a:moveTo>
                <a:lnTo>
                  <a:pt x="841692" y="969963"/>
                </a:lnTo>
                <a:lnTo>
                  <a:pt x="844867" y="970596"/>
                </a:lnTo>
                <a:lnTo>
                  <a:pt x="848359" y="970913"/>
                </a:lnTo>
                <a:lnTo>
                  <a:pt x="851534" y="971546"/>
                </a:lnTo>
                <a:lnTo>
                  <a:pt x="854709" y="972813"/>
                </a:lnTo>
                <a:lnTo>
                  <a:pt x="857567" y="974396"/>
                </a:lnTo>
                <a:lnTo>
                  <a:pt x="860107" y="975662"/>
                </a:lnTo>
                <a:lnTo>
                  <a:pt x="862647" y="977878"/>
                </a:lnTo>
                <a:lnTo>
                  <a:pt x="865187" y="979778"/>
                </a:lnTo>
                <a:lnTo>
                  <a:pt x="867092" y="982311"/>
                </a:lnTo>
                <a:lnTo>
                  <a:pt x="868997" y="984844"/>
                </a:lnTo>
                <a:lnTo>
                  <a:pt x="870584" y="987377"/>
                </a:lnTo>
                <a:lnTo>
                  <a:pt x="872172" y="990226"/>
                </a:lnTo>
                <a:lnTo>
                  <a:pt x="873124" y="993076"/>
                </a:lnTo>
                <a:lnTo>
                  <a:pt x="873760" y="996242"/>
                </a:lnTo>
                <a:lnTo>
                  <a:pt x="874712" y="999725"/>
                </a:lnTo>
                <a:lnTo>
                  <a:pt x="874712" y="1002891"/>
                </a:lnTo>
                <a:lnTo>
                  <a:pt x="874712" y="1389790"/>
                </a:lnTo>
                <a:lnTo>
                  <a:pt x="874712" y="1393273"/>
                </a:lnTo>
                <a:lnTo>
                  <a:pt x="873760" y="1396439"/>
                </a:lnTo>
                <a:lnTo>
                  <a:pt x="873124" y="1399605"/>
                </a:lnTo>
                <a:lnTo>
                  <a:pt x="872172" y="1402771"/>
                </a:lnTo>
                <a:lnTo>
                  <a:pt x="870584" y="1405304"/>
                </a:lnTo>
                <a:lnTo>
                  <a:pt x="868997" y="1408154"/>
                </a:lnTo>
                <a:lnTo>
                  <a:pt x="867092" y="1410686"/>
                </a:lnTo>
                <a:lnTo>
                  <a:pt x="865187" y="1413219"/>
                </a:lnTo>
                <a:lnTo>
                  <a:pt x="862647" y="1415119"/>
                </a:lnTo>
                <a:lnTo>
                  <a:pt x="860107" y="1417019"/>
                </a:lnTo>
                <a:lnTo>
                  <a:pt x="857567" y="1418602"/>
                </a:lnTo>
                <a:lnTo>
                  <a:pt x="854709" y="1420185"/>
                </a:lnTo>
                <a:lnTo>
                  <a:pt x="851534" y="1421135"/>
                </a:lnTo>
                <a:lnTo>
                  <a:pt x="848359" y="1421768"/>
                </a:lnTo>
                <a:lnTo>
                  <a:pt x="844867" y="1422401"/>
                </a:lnTo>
                <a:lnTo>
                  <a:pt x="841692" y="1422401"/>
                </a:lnTo>
                <a:lnTo>
                  <a:pt x="636270" y="1422401"/>
                </a:lnTo>
                <a:lnTo>
                  <a:pt x="632777" y="1422401"/>
                </a:lnTo>
                <a:lnTo>
                  <a:pt x="629920" y="1421768"/>
                </a:lnTo>
                <a:lnTo>
                  <a:pt x="626745" y="1421135"/>
                </a:lnTo>
                <a:lnTo>
                  <a:pt x="623570" y="1420185"/>
                </a:lnTo>
                <a:lnTo>
                  <a:pt x="620713" y="1418602"/>
                </a:lnTo>
                <a:lnTo>
                  <a:pt x="617855" y="1417019"/>
                </a:lnTo>
                <a:lnTo>
                  <a:pt x="615315" y="1415119"/>
                </a:lnTo>
                <a:lnTo>
                  <a:pt x="613093" y="1413219"/>
                </a:lnTo>
                <a:lnTo>
                  <a:pt x="610870" y="1410686"/>
                </a:lnTo>
                <a:lnTo>
                  <a:pt x="608965" y="1408154"/>
                </a:lnTo>
                <a:lnTo>
                  <a:pt x="607378" y="1405304"/>
                </a:lnTo>
                <a:lnTo>
                  <a:pt x="606108" y="1402771"/>
                </a:lnTo>
                <a:lnTo>
                  <a:pt x="605155" y="1399605"/>
                </a:lnTo>
                <a:lnTo>
                  <a:pt x="603885" y="1396439"/>
                </a:lnTo>
                <a:lnTo>
                  <a:pt x="603568" y="1393273"/>
                </a:lnTo>
                <a:lnTo>
                  <a:pt x="603250" y="1389790"/>
                </a:lnTo>
                <a:lnTo>
                  <a:pt x="603250" y="1002891"/>
                </a:lnTo>
                <a:lnTo>
                  <a:pt x="603568" y="999725"/>
                </a:lnTo>
                <a:lnTo>
                  <a:pt x="603885" y="996242"/>
                </a:lnTo>
                <a:lnTo>
                  <a:pt x="605155" y="993076"/>
                </a:lnTo>
                <a:lnTo>
                  <a:pt x="606108" y="990226"/>
                </a:lnTo>
                <a:lnTo>
                  <a:pt x="607378" y="987377"/>
                </a:lnTo>
                <a:lnTo>
                  <a:pt x="608965" y="984844"/>
                </a:lnTo>
                <a:lnTo>
                  <a:pt x="610870" y="982311"/>
                </a:lnTo>
                <a:lnTo>
                  <a:pt x="613093" y="979778"/>
                </a:lnTo>
                <a:lnTo>
                  <a:pt x="615315" y="977878"/>
                </a:lnTo>
                <a:lnTo>
                  <a:pt x="617855" y="975662"/>
                </a:lnTo>
                <a:lnTo>
                  <a:pt x="620713" y="974396"/>
                </a:lnTo>
                <a:lnTo>
                  <a:pt x="623570" y="972813"/>
                </a:lnTo>
                <a:lnTo>
                  <a:pt x="626745" y="971546"/>
                </a:lnTo>
                <a:lnTo>
                  <a:pt x="629920" y="970913"/>
                </a:lnTo>
                <a:lnTo>
                  <a:pt x="632777" y="970596"/>
                </a:lnTo>
                <a:lnTo>
                  <a:pt x="636270" y="969963"/>
                </a:lnTo>
                <a:close/>
                <a:moveTo>
                  <a:pt x="1027781" y="749300"/>
                </a:moveTo>
                <a:lnTo>
                  <a:pt x="1031278" y="749300"/>
                </a:lnTo>
                <a:lnTo>
                  <a:pt x="1236940" y="749300"/>
                </a:lnTo>
                <a:lnTo>
                  <a:pt x="1240437" y="749300"/>
                </a:lnTo>
                <a:lnTo>
                  <a:pt x="1243616" y="750251"/>
                </a:lnTo>
                <a:lnTo>
                  <a:pt x="1246476" y="750885"/>
                </a:lnTo>
                <a:lnTo>
                  <a:pt x="1249655" y="751837"/>
                </a:lnTo>
                <a:lnTo>
                  <a:pt x="1252516" y="753105"/>
                </a:lnTo>
                <a:lnTo>
                  <a:pt x="1255377" y="755007"/>
                </a:lnTo>
                <a:lnTo>
                  <a:pt x="1257920" y="756592"/>
                </a:lnTo>
                <a:lnTo>
                  <a:pt x="1260145" y="758812"/>
                </a:lnTo>
                <a:lnTo>
                  <a:pt x="1262370" y="761348"/>
                </a:lnTo>
                <a:lnTo>
                  <a:pt x="1264595" y="763567"/>
                </a:lnTo>
                <a:lnTo>
                  <a:pt x="1265867" y="766421"/>
                </a:lnTo>
                <a:lnTo>
                  <a:pt x="1267138" y="769274"/>
                </a:lnTo>
                <a:lnTo>
                  <a:pt x="1268410" y="772445"/>
                </a:lnTo>
                <a:lnTo>
                  <a:pt x="1269363" y="775615"/>
                </a:lnTo>
                <a:lnTo>
                  <a:pt x="1269681" y="778786"/>
                </a:lnTo>
                <a:lnTo>
                  <a:pt x="1269999" y="782273"/>
                </a:lnTo>
                <a:lnTo>
                  <a:pt x="1269999" y="1389744"/>
                </a:lnTo>
                <a:lnTo>
                  <a:pt x="1269681" y="1393231"/>
                </a:lnTo>
                <a:lnTo>
                  <a:pt x="1269363" y="1396402"/>
                </a:lnTo>
                <a:lnTo>
                  <a:pt x="1268410" y="1399572"/>
                </a:lnTo>
                <a:lnTo>
                  <a:pt x="1267138" y="1402743"/>
                </a:lnTo>
                <a:lnTo>
                  <a:pt x="1265867" y="1405279"/>
                </a:lnTo>
                <a:lnTo>
                  <a:pt x="1264595" y="1408133"/>
                </a:lnTo>
                <a:lnTo>
                  <a:pt x="1262370" y="1410669"/>
                </a:lnTo>
                <a:lnTo>
                  <a:pt x="1260145" y="1413206"/>
                </a:lnTo>
                <a:lnTo>
                  <a:pt x="1257920" y="1415108"/>
                </a:lnTo>
                <a:lnTo>
                  <a:pt x="1255377" y="1417010"/>
                </a:lnTo>
                <a:lnTo>
                  <a:pt x="1252516" y="1418595"/>
                </a:lnTo>
                <a:lnTo>
                  <a:pt x="1249655" y="1420181"/>
                </a:lnTo>
                <a:lnTo>
                  <a:pt x="1246476" y="1421132"/>
                </a:lnTo>
                <a:lnTo>
                  <a:pt x="1243616" y="1421766"/>
                </a:lnTo>
                <a:lnTo>
                  <a:pt x="1240437" y="1422400"/>
                </a:lnTo>
                <a:lnTo>
                  <a:pt x="1236940" y="1422400"/>
                </a:lnTo>
                <a:lnTo>
                  <a:pt x="1031278" y="1422400"/>
                </a:lnTo>
                <a:lnTo>
                  <a:pt x="1027781" y="1422400"/>
                </a:lnTo>
                <a:lnTo>
                  <a:pt x="1024602" y="1421766"/>
                </a:lnTo>
                <a:lnTo>
                  <a:pt x="1021424" y="1421132"/>
                </a:lnTo>
                <a:lnTo>
                  <a:pt x="1018245" y="1420181"/>
                </a:lnTo>
                <a:lnTo>
                  <a:pt x="1015384" y="1418595"/>
                </a:lnTo>
                <a:lnTo>
                  <a:pt x="1012841" y="1417010"/>
                </a:lnTo>
                <a:lnTo>
                  <a:pt x="1010298" y="1415108"/>
                </a:lnTo>
                <a:lnTo>
                  <a:pt x="1007755" y="1413206"/>
                </a:lnTo>
                <a:lnTo>
                  <a:pt x="1005848" y="1410669"/>
                </a:lnTo>
                <a:lnTo>
                  <a:pt x="1003941" y="1408133"/>
                </a:lnTo>
                <a:lnTo>
                  <a:pt x="1002351" y="1405279"/>
                </a:lnTo>
                <a:lnTo>
                  <a:pt x="1000762" y="1402743"/>
                </a:lnTo>
                <a:lnTo>
                  <a:pt x="999808" y="1399572"/>
                </a:lnTo>
                <a:lnTo>
                  <a:pt x="999173" y="1396402"/>
                </a:lnTo>
                <a:lnTo>
                  <a:pt x="998537" y="1393231"/>
                </a:lnTo>
                <a:lnTo>
                  <a:pt x="998537" y="1389744"/>
                </a:lnTo>
                <a:lnTo>
                  <a:pt x="998537" y="782273"/>
                </a:lnTo>
                <a:lnTo>
                  <a:pt x="998537" y="778786"/>
                </a:lnTo>
                <a:lnTo>
                  <a:pt x="999173" y="775615"/>
                </a:lnTo>
                <a:lnTo>
                  <a:pt x="999808" y="772445"/>
                </a:lnTo>
                <a:lnTo>
                  <a:pt x="1000762" y="769274"/>
                </a:lnTo>
                <a:lnTo>
                  <a:pt x="1002351" y="766421"/>
                </a:lnTo>
                <a:lnTo>
                  <a:pt x="1003941" y="763567"/>
                </a:lnTo>
                <a:lnTo>
                  <a:pt x="1005848" y="761348"/>
                </a:lnTo>
                <a:lnTo>
                  <a:pt x="1007755" y="758812"/>
                </a:lnTo>
                <a:lnTo>
                  <a:pt x="1010298" y="756592"/>
                </a:lnTo>
                <a:lnTo>
                  <a:pt x="1012841" y="755007"/>
                </a:lnTo>
                <a:lnTo>
                  <a:pt x="1015384" y="753105"/>
                </a:lnTo>
                <a:lnTo>
                  <a:pt x="1018245" y="751837"/>
                </a:lnTo>
                <a:lnTo>
                  <a:pt x="1021424" y="750885"/>
                </a:lnTo>
                <a:lnTo>
                  <a:pt x="1024602" y="750251"/>
                </a:lnTo>
                <a:lnTo>
                  <a:pt x="1027781" y="749300"/>
                </a:lnTo>
                <a:close/>
                <a:moveTo>
                  <a:pt x="2147065" y="665163"/>
                </a:moveTo>
                <a:lnTo>
                  <a:pt x="2154052" y="665163"/>
                </a:lnTo>
                <a:lnTo>
                  <a:pt x="2161038" y="665163"/>
                </a:lnTo>
                <a:lnTo>
                  <a:pt x="2168025" y="665798"/>
                </a:lnTo>
                <a:lnTo>
                  <a:pt x="2175011" y="666432"/>
                </a:lnTo>
                <a:lnTo>
                  <a:pt x="2181680" y="667702"/>
                </a:lnTo>
                <a:lnTo>
                  <a:pt x="2188349" y="669288"/>
                </a:lnTo>
                <a:lnTo>
                  <a:pt x="2194700" y="670875"/>
                </a:lnTo>
                <a:lnTo>
                  <a:pt x="2201369" y="673413"/>
                </a:lnTo>
                <a:lnTo>
                  <a:pt x="2207085" y="675952"/>
                </a:lnTo>
                <a:lnTo>
                  <a:pt x="2213437" y="678173"/>
                </a:lnTo>
                <a:lnTo>
                  <a:pt x="2219471" y="681346"/>
                </a:lnTo>
                <a:lnTo>
                  <a:pt x="2224869" y="684519"/>
                </a:lnTo>
                <a:lnTo>
                  <a:pt x="2230585" y="688327"/>
                </a:lnTo>
                <a:lnTo>
                  <a:pt x="2235666" y="692135"/>
                </a:lnTo>
                <a:lnTo>
                  <a:pt x="2241065" y="695943"/>
                </a:lnTo>
                <a:lnTo>
                  <a:pt x="2245829" y="700702"/>
                </a:lnTo>
                <a:lnTo>
                  <a:pt x="2250910" y="704828"/>
                </a:lnTo>
                <a:lnTo>
                  <a:pt x="2255356" y="709587"/>
                </a:lnTo>
                <a:lnTo>
                  <a:pt x="2259484" y="714347"/>
                </a:lnTo>
                <a:lnTo>
                  <a:pt x="2263612" y="719741"/>
                </a:lnTo>
                <a:lnTo>
                  <a:pt x="2267423" y="724819"/>
                </a:lnTo>
                <a:lnTo>
                  <a:pt x="2270916" y="730530"/>
                </a:lnTo>
                <a:lnTo>
                  <a:pt x="2274092" y="736559"/>
                </a:lnTo>
                <a:lnTo>
                  <a:pt x="2277268" y="742271"/>
                </a:lnTo>
                <a:lnTo>
                  <a:pt x="2280126" y="748300"/>
                </a:lnTo>
                <a:lnTo>
                  <a:pt x="2282666" y="754646"/>
                </a:lnTo>
                <a:lnTo>
                  <a:pt x="2284572" y="760992"/>
                </a:lnTo>
                <a:lnTo>
                  <a:pt x="2286477" y="767021"/>
                </a:lnTo>
                <a:lnTo>
                  <a:pt x="2287747" y="773685"/>
                </a:lnTo>
                <a:lnTo>
                  <a:pt x="2289018" y="780349"/>
                </a:lnTo>
                <a:lnTo>
                  <a:pt x="2289970" y="787330"/>
                </a:lnTo>
                <a:lnTo>
                  <a:pt x="2290605" y="794311"/>
                </a:lnTo>
                <a:lnTo>
                  <a:pt x="2290605" y="801292"/>
                </a:lnTo>
                <a:lnTo>
                  <a:pt x="2290605" y="1286150"/>
                </a:lnTo>
                <a:lnTo>
                  <a:pt x="2884137" y="1353738"/>
                </a:lnTo>
                <a:lnTo>
                  <a:pt x="2890488" y="1354055"/>
                </a:lnTo>
                <a:lnTo>
                  <a:pt x="2898110" y="1354372"/>
                </a:lnTo>
                <a:lnTo>
                  <a:pt x="2905732" y="1355007"/>
                </a:lnTo>
                <a:lnTo>
                  <a:pt x="2913353" y="1355642"/>
                </a:lnTo>
                <a:lnTo>
                  <a:pt x="2920657" y="1357228"/>
                </a:lnTo>
                <a:lnTo>
                  <a:pt x="2927644" y="1358815"/>
                </a:lnTo>
                <a:lnTo>
                  <a:pt x="2934948" y="1361036"/>
                </a:lnTo>
                <a:lnTo>
                  <a:pt x="2941934" y="1362940"/>
                </a:lnTo>
                <a:lnTo>
                  <a:pt x="2948603" y="1365796"/>
                </a:lnTo>
                <a:lnTo>
                  <a:pt x="2955272" y="1368969"/>
                </a:lnTo>
                <a:lnTo>
                  <a:pt x="2961941" y="1372142"/>
                </a:lnTo>
                <a:lnTo>
                  <a:pt x="2968292" y="1375633"/>
                </a:lnTo>
                <a:lnTo>
                  <a:pt x="2974008" y="1379758"/>
                </a:lnTo>
                <a:lnTo>
                  <a:pt x="2980042" y="1383883"/>
                </a:lnTo>
                <a:lnTo>
                  <a:pt x="2985758" y="1388008"/>
                </a:lnTo>
                <a:lnTo>
                  <a:pt x="2990839" y="1393085"/>
                </a:lnTo>
                <a:lnTo>
                  <a:pt x="2996238" y="1397845"/>
                </a:lnTo>
                <a:lnTo>
                  <a:pt x="3001319" y="1403239"/>
                </a:lnTo>
                <a:lnTo>
                  <a:pt x="3005765" y="1408316"/>
                </a:lnTo>
                <a:lnTo>
                  <a:pt x="3010529" y="1414345"/>
                </a:lnTo>
                <a:lnTo>
                  <a:pt x="3014657" y="1419739"/>
                </a:lnTo>
                <a:lnTo>
                  <a:pt x="3018468" y="1426086"/>
                </a:lnTo>
                <a:lnTo>
                  <a:pt x="3021961" y="1432432"/>
                </a:lnTo>
                <a:lnTo>
                  <a:pt x="3025454" y="1438778"/>
                </a:lnTo>
                <a:lnTo>
                  <a:pt x="3028312" y="1445125"/>
                </a:lnTo>
                <a:lnTo>
                  <a:pt x="3030853" y="1452106"/>
                </a:lnTo>
                <a:lnTo>
                  <a:pt x="3033393" y="1459087"/>
                </a:lnTo>
                <a:lnTo>
                  <a:pt x="3035616" y="1466067"/>
                </a:lnTo>
                <a:lnTo>
                  <a:pt x="3036887" y="1473366"/>
                </a:lnTo>
                <a:lnTo>
                  <a:pt x="3038474" y="1480664"/>
                </a:lnTo>
                <a:lnTo>
                  <a:pt x="3039427" y="1488280"/>
                </a:lnTo>
                <a:lnTo>
                  <a:pt x="3040062" y="1495895"/>
                </a:lnTo>
                <a:lnTo>
                  <a:pt x="3040062" y="1503511"/>
                </a:lnTo>
                <a:lnTo>
                  <a:pt x="3040062" y="2154008"/>
                </a:lnTo>
                <a:lnTo>
                  <a:pt x="3040062" y="2161623"/>
                </a:lnTo>
                <a:lnTo>
                  <a:pt x="3039427" y="2169556"/>
                </a:lnTo>
                <a:lnTo>
                  <a:pt x="3038474" y="2177172"/>
                </a:lnTo>
                <a:lnTo>
                  <a:pt x="3036887" y="2184470"/>
                </a:lnTo>
                <a:lnTo>
                  <a:pt x="3035616" y="2191451"/>
                </a:lnTo>
                <a:lnTo>
                  <a:pt x="3033393" y="2198749"/>
                </a:lnTo>
                <a:lnTo>
                  <a:pt x="3030853" y="2205730"/>
                </a:lnTo>
                <a:lnTo>
                  <a:pt x="3028312" y="2212394"/>
                </a:lnTo>
                <a:lnTo>
                  <a:pt x="3025454" y="2219057"/>
                </a:lnTo>
                <a:lnTo>
                  <a:pt x="3021961" y="2225404"/>
                </a:lnTo>
                <a:lnTo>
                  <a:pt x="3018468" y="2231433"/>
                </a:lnTo>
                <a:lnTo>
                  <a:pt x="3014657" y="2237779"/>
                </a:lnTo>
                <a:lnTo>
                  <a:pt x="3010529" y="2243808"/>
                </a:lnTo>
                <a:lnTo>
                  <a:pt x="3005765" y="2249202"/>
                </a:lnTo>
                <a:lnTo>
                  <a:pt x="3001319" y="2254597"/>
                </a:lnTo>
                <a:lnTo>
                  <a:pt x="2996238" y="2259674"/>
                </a:lnTo>
                <a:lnTo>
                  <a:pt x="2990839" y="2264433"/>
                </a:lnTo>
                <a:lnTo>
                  <a:pt x="2985758" y="2269510"/>
                </a:lnTo>
                <a:lnTo>
                  <a:pt x="2980042" y="2273953"/>
                </a:lnTo>
                <a:lnTo>
                  <a:pt x="2974008" y="2278078"/>
                </a:lnTo>
                <a:lnTo>
                  <a:pt x="2968292" y="2281886"/>
                </a:lnTo>
                <a:lnTo>
                  <a:pt x="2961941" y="2285376"/>
                </a:lnTo>
                <a:lnTo>
                  <a:pt x="2955272" y="2288867"/>
                </a:lnTo>
                <a:lnTo>
                  <a:pt x="2948603" y="2291723"/>
                </a:lnTo>
                <a:lnTo>
                  <a:pt x="2941934" y="2294578"/>
                </a:lnTo>
                <a:lnTo>
                  <a:pt x="2934948" y="2297117"/>
                </a:lnTo>
                <a:lnTo>
                  <a:pt x="2927644" y="2298703"/>
                </a:lnTo>
                <a:lnTo>
                  <a:pt x="2920657" y="2300607"/>
                </a:lnTo>
                <a:lnTo>
                  <a:pt x="2913353" y="2301877"/>
                </a:lnTo>
                <a:lnTo>
                  <a:pt x="2905732" y="2302829"/>
                </a:lnTo>
                <a:lnTo>
                  <a:pt x="2898110" y="2303146"/>
                </a:lnTo>
                <a:lnTo>
                  <a:pt x="2890488" y="2303463"/>
                </a:lnTo>
                <a:lnTo>
                  <a:pt x="2177552" y="2303463"/>
                </a:lnTo>
                <a:lnTo>
                  <a:pt x="2173423" y="2303146"/>
                </a:lnTo>
                <a:lnTo>
                  <a:pt x="2171200" y="2303146"/>
                </a:lnTo>
                <a:lnTo>
                  <a:pt x="2169613" y="2303146"/>
                </a:lnTo>
                <a:lnTo>
                  <a:pt x="2162944" y="2303146"/>
                </a:lnTo>
                <a:lnTo>
                  <a:pt x="2156275" y="2303146"/>
                </a:lnTo>
                <a:lnTo>
                  <a:pt x="2149924" y="2302511"/>
                </a:lnTo>
                <a:lnTo>
                  <a:pt x="2143572" y="2301559"/>
                </a:lnTo>
                <a:lnTo>
                  <a:pt x="2137538" y="2300607"/>
                </a:lnTo>
                <a:lnTo>
                  <a:pt x="2131187" y="2298703"/>
                </a:lnTo>
                <a:lnTo>
                  <a:pt x="2125153" y="2297117"/>
                </a:lnTo>
                <a:lnTo>
                  <a:pt x="2119437" y="2294896"/>
                </a:lnTo>
                <a:lnTo>
                  <a:pt x="2113403" y="2292040"/>
                </a:lnTo>
                <a:lnTo>
                  <a:pt x="2107370" y="2289501"/>
                </a:lnTo>
                <a:lnTo>
                  <a:pt x="2101971" y="2286645"/>
                </a:lnTo>
                <a:lnTo>
                  <a:pt x="2096572" y="2283155"/>
                </a:lnTo>
                <a:lnTo>
                  <a:pt x="2091491" y="2279665"/>
                </a:lnTo>
                <a:lnTo>
                  <a:pt x="2086093" y="2275222"/>
                </a:lnTo>
                <a:lnTo>
                  <a:pt x="2081329" y="2271097"/>
                </a:lnTo>
                <a:lnTo>
                  <a:pt x="2076883" y="2266972"/>
                </a:lnTo>
                <a:lnTo>
                  <a:pt x="1560520" y="1751334"/>
                </a:lnTo>
                <a:lnTo>
                  <a:pt x="1556074" y="1746574"/>
                </a:lnTo>
                <a:lnTo>
                  <a:pt x="1552263" y="1741815"/>
                </a:lnTo>
                <a:lnTo>
                  <a:pt x="1548135" y="1737055"/>
                </a:lnTo>
                <a:lnTo>
                  <a:pt x="1544642" y="1731661"/>
                </a:lnTo>
                <a:lnTo>
                  <a:pt x="1541466" y="1726583"/>
                </a:lnTo>
                <a:lnTo>
                  <a:pt x="1538291" y="1720872"/>
                </a:lnTo>
                <a:lnTo>
                  <a:pt x="1535432" y="1715477"/>
                </a:lnTo>
                <a:lnTo>
                  <a:pt x="1532892" y="1709766"/>
                </a:lnTo>
                <a:lnTo>
                  <a:pt x="1530987" y="1704054"/>
                </a:lnTo>
                <a:lnTo>
                  <a:pt x="1529081" y="1698342"/>
                </a:lnTo>
                <a:lnTo>
                  <a:pt x="1527493" y="1692631"/>
                </a:lnTo>
                <a:lnTo>
                  <a:pt x="1526223" y="1686919"/>
                </a:lnTo>
                <a:lnTo>
                  <a:pt x="1525270" y="1680890"/>
                </a:lnTo>
                <a:lnTo>
                  <a:pt x="1524635" y="1674544"/>
                </a:lnTo>
                <a:lnTo>
                  <a:pt x="1524000" y="1668515"/>
                </a:lnTo>
                <a:lnTo>
                  <a:pt x="1524000" y="1662803"/>
                </a:lnTo>
                <a:lnTo>
                  <a:pt x="1524000" y="1656774"/>
                </a:lnTo>
                <a:lnTo>
                  <a:pt x="1524635" y="1650428"/>
                </a:lnTo>
                <a:lnTo>
                  <a:pt x="1525270" y="1644716"/>
                </a:lnTo>
                <a:lnTo>
                  <a:pt x="1526223" y="1638687"/>
                </a:lnTo>
                <a:lnTo>
                  <a:pt x="1527493" y="1632658"/>
                </a:lnTo>
                <a:lnTo>
                  <a:pt x="1529081" y="1626946"/>
                </a:lnTo>
                <a:lnTo>
                  <a:pt x="1530987" y="1621235"/>
                </a:lnTo>
                <a:lnTo>
                  <a:pt x="1532892" y="1615523"/>
                </a:lnTo>
                <a:lnTo>
                  <a:pt x="1535432" y="1609811"/>
                </a:lnTo>
                <a:lnTo>
                  <a:pt x="1538291" y="1604417"/>
                </a:lnTo>
                <a:lnTo>
                  <a:pt x="1541466" y="1599023"/>
                </a:lnTo>
                <a:lnTo>
                  <a:pt x="1544642" y="1593628"/>
                </a:lnTo>
                <a:lnTo>
                  <a:pt x="1548135" y="1588551"/>
                </a:lnTo>
                <a:lnTo>
                  <a:pt x="1552263" y="1583474"/>
                </a:lnTo>
                <a:lnTo>
                  <a:pt x="1556074" y="1578714"/>
                </a:lnTo>
                <a:lnTo>
                  <a:pt x="1560520" y="1574272"/>
                </a:lnTo>
                <a:lnTo>
                  <a:pt x="1564966" y="1569830"/>
                </a:lnTo>
                <a:lnTo>
                  <a:pt x="1570047" y="1565705"/>
                </a:lnTo>
                <a:lnTo>
                  <a:pt x="1574811" y="1561897"/>
                </a:lnTo>
                <a:lnTo>
                  <a:pt x="1579574" y="1558406"/>
                </a:lnTo>
                <a:lnTo>
                  <a:pt x="1584973" y="1554916"/>
                </a:lnTo>
                <a:lnTo>
                  <a:pt x="1590054" y="1552060"/>
                </a:lnTo>
                <a:lnTo>
                  <a:pt x="1595770" y="1549521"/>
                </a:lnTo>
                <a:lnTo>
                  <a:pt x="1601486" y="1546666"/>
                </a:lnTo>
                <a:lnTo>
                  <a:pt x="1606885" y="1544444"/>
                </a:lnTo>
                <a:lnTo>
                  <a:pt x="1612919" y="1542858"/>
                </a:lnTo>
                <a:lnTo>
                  <a:pt x="1618635" y="1540954"/>
                </a:lnTo>
                <a:lnTo>
                  <a:pt x="1624669" y="1539685"/>
                </a:lnTo>
                <a:lnTo>
                  <a:pt x="1630702" y="1538733"/>
                </a:lnTo>
                <a:lnTo>
                  <a:pt x="1637054" y="1538098"/>
                </a:lnTo>
                <a:lnTo>
                  <a:pt x="1642770" y="1537463"/>
                </a:lnTo>
                <a:lnTo>
                  <a:pt x="1649121" y="1537146"/>
                </a:lnTo>
                <a:lnTo>
                  <a:pt x="1655473" y="1537463"/>
                </a:lnTo>
                <a:lnTo>
                  <a:pt x="1661824" y="1538098"/>
                </a:lnTo>
                <a:lnTo>
                  <a:pt x="1667858" y="1538733"/>
                </a:lnTo>
                <a:lnTo>
                  <a:pt x="1673891" y="1539685"/>
                </a:lnTo>
                <a:lnTo>
                  <a:pt x="1679925" y="1540954"/>
                </a:lnTo>
                <a:lnTo>
                  <a:pt x="1685641" y="1542858"/>
                </a:lnTo>
                <a:lnTo>
                  <a:pt x="1691675" y="1544444"/>
                </a:lnTo>
                <a:lnTo>
                  <a:pt x="1697391" y="1546666"/>
                </a:lnTo>
                <a:lnTo>
                  <a:pt x="1702790" y="1549521"/>
                </a:lnTo>
                <a:lnTo>
                  <a:pt x="1708506" y="1552060"/>
                </a:lnTo>
                <a:lnTo>
                  <a:pt x="1713587" y="1554916"/>
                </a:lnTo>
                <a:lnTo>
                  <a:pt x="1718986" y="1558406"/>
                </a:lnTo>
                <a:lnTo>
                  <a:pt x="1723749" y="1561897"/>
                </a:lnTo>
                <a:lnTo>
                  <a:pt x="1728513" y="1565705"/>
                </a:lnTo>
                <a:lnTo>
                  <a:pt x="1733594" y="1569830"/>
                </a:lnTo>
                <a:lnTo>
                  <a:pt x="1738040" y="1574272"/>
                </a:lnTo>
                <a:lnTo>
                  <a:pt x="2017816" y="1853827"/>
                </a:lnTo>
                <a:lnTo>
                  <a:pt x="2017816" y="801292"/>
                </a:lnTo>
                <a:lnTo>
                  <a:pt x="2018133" y="794311"/>
                </a:lnTo>
                <a:lnTo>
                  <a:pt x="2018451" y="787330"/>
                </a:lnTo>
                <a:lnTo>
                  <a:pt x="2019404" y="780349"/>
                </a:lnTo>
                <a:lnTo>
                  <a:pt x="2020674" y="773685"/>
                </a:lnTo>
                <a:lnTo>
                  <a:pt x="2021944" y="767021"/>
                </a:lnTo>
                <a:lnTo>
                  <a:pt x="2024167" y="760992"/>
                </a:lnTo>
                <a:lnTo>
                  <a:pt x="2026073" y="754646"/>
                </a:lnTo>
                <a:lnTo>
                  <a:pt x="2028613" y="748300"/>
                </a:lnTo>
                <a:lnTo>
                  <a:pt x="2031471" y="742271"/>
                </a:lnTo>
                <a:lnTo>
                  <a:pt x="2034329" y="736559"/>
                </a:lnTo>
                <a:lnTo>
                  <a:pt x="2037823" y="730530"/>
                </a:lnTo>
                <a:lnTo>
                  <a:pt x="2040998" y="724819"/>
                </a:lnTo>
                <a:lnTo>
                  <a:pt x="2045127" y="719741"/>
                </a:lnTo>
                <a:lnTo>
                  <a:pt x="2048937" y="714347"/>
                </a:lnTo>
                <a:lnTo>
                  <a:pt x="2053383" y="709587"/>
                </a:lnTo>
                <a:lnTo>
                  <a:pt x="2057829" y="704828"/>
                </a:lnTo>
                <a:lnTo>
                  <a:pt x="2062275" y="700702"/>
                </a:lnTo>
                <a:lnTo>
                  <a:pt x="2067674" y="695943"/>
                </a:lnTo>
                <a:lnTo>
                  <a:pt x="2072437" y="692135"/>
                </a:lnTo>
                <a:lnTo>
                  <a:pt x="2078154" y="688327"/>
                </a:lnTo>
                <a:lnTo>
                  <a:pt x="2083552" y="684519"/>
                </a:lnTo>
                <a:lnTo>
                  <a:pt x="2089268" y="681346"/>
                </a:lnTo>
                <a:lnTo>
                  <a:pt x="2095302" y="678173"/>
                </a:lnTo>
                <a:lnTo>
                  <a:pt x="2101018" y="675952"/>
                </a:lnTo>
                <a:lnTo>
                  <a:pt x="2107370" y="673413"/>
                </a:lnTo>
                <a:lnTo>
                  <a:pt x="2113721" y="670875"/>
                </a:lnTo>
                <a:lnTo>
                  <a:pt x="2120390" y="669288"/>
                </a:lnTo>
                <a:lnTo>
                  <a:pt x="2127059" y="667702"/>
                </a:lnTo>
                <a:lnTo>
                  <a:pt x="2133728" y="666432"/>
                </a:lnTo>
                <a:lnTo>
                  <a:pt x="2140079" y="665798"/>
                </a:lnTo>
                <a:lnTo>
                  <a:pt x="2147065" y="665163"/>
                </a:lnTo>
                <a:close/>
                <a:moveTo>
                  <a:pt x="1426690" y="484188"/>
                </a:moveTo>
                <a:lnTo>
                  <a:pt x="1631151" y="484188"/>
                </a:lnTo>
                <a:lnTo>
                  <a:pt x="1634627" y="484505"/>
                </a:lnTo>
                <a:lnTo>
                  <a:pt x="1637787" y="484822"/>
                </a:lnTo>
                <a:lnTo>
                  <a:pt x="1640947" y="485773"/>
                </a:lnTo>
                <a:lnTo>
                  <a:pt x="1644107" y="486725"/>
                </a:lnTo>
                <a:lnTo>
                  <a:pt x="1646635" y="488310"/>
                </a:lnTo>
                <a:lnTo>
                  <a:pt x="1649479" y="489895"/>
                </a:lnTo>
                <a:lnTo>
                  <a:pt x="1652008" y="491798"/>
                </a:lnTo>
                <a:lnTo>
                  <a:pt x="1654536" y="493700"/>
                </a:lnTo>
                <a:lnTo>
                  <a:pt x="1656432" y="496237"/>
                </a:lnTo>
                <a:lnTo>
                  <a:pt x="1658328" y="498773"/>
                </a:lnTo>
                <a:lnTo>
                  <a:pt x="1659908" y="501310"/>
                </a:lnTo>
                <a:lnTo>
                  <a:pt x="1661488" y="504164"/>
                </a:lnTo>
                <a:lnTo>
                  <a:pt x="1662436" y="507334"/>
                </a:lnTo>
                <a:lnTo>
                  <a:pt x="1663068" y="510505"/>
                </a:lnTo>
                <a:lnTo>
                  <a:pt x="1663700" y="513676"/>
                </a:lnTo>
                <a:lnTo>
                  <a:pt x="1663700" y="517164"/>
                </a:lnTo>
                <a:lnTo>
                  <a:pt x="1663700" y="1389743"/>
                </a:lnTo>
                <a:lnTo>
                  <a:pt x="1663700" y="1393231"/>
                </a:lnTo>
                <a:lnTo>
                  <a:pt x="1663068" y="1396401"/>
                </a:lnTo>
                <a:lnTo>
                  <a:pt x="1662436" y="1399572"/>
                </a:lnTo>
                <a:lnTo>
                  <a:pt x="1661488" y="1402743"/>
                </a:lnTo>
                <a:lnTo>
                  <a:pt x="1659908" y="1405279"/>
                </a:lnTo>
                <a:lnTo>
                  <a:pt x="1658328" y="1408133"/>
                </a:lnTo>
                <a:lnTo>
                  <a:pt x="1656432" y="1410669"/>
                </a:lnTo>
                <a:lnTo>
                  <a:pt x="1654536" y="1413206"/>
                </a:lnTo>
                <a:lnTo>
                  <a:pt x="1652008" y="1415108"/>
                </a:lnTo>
                <a:lnTo>
                  <a:pt x="1649479" y="1417011"/>
                </a:lnTo>
                <a:lnTo>
                  <a:pt x="1646635" y="1418596"/>
                </a:lnTo>
                <a:lnTo>
                  <a:pt x="1644107" y="1420182"/>
                </a:lnTo>
                <a:lnTo>
                  <a:pt x="1640947" y="1421133"/>
                </a:lnTo>
                <a:lnTo>
                  <a:pt x="1637787" y="1421767"/>
                </a:lnTo>
                <a:lnTo>
                  <a:pt x="1634627" y="1422401"/>
                </a:lnTo>
                <a:lnTo>
                  <a:pt x="1631151" y="1422401"/>
                </a:lnTo>
                <a:lnTo>
                  <a:pt x="1426690" y="1422401"/>
                </a:lnTo>
                <a:lnTo>
                  <a:pt x="1423214" y="1422401"/>
                </a:lnTo>
                <a:lnTo>
                  <a:pt x="1420054" y="1421767"/>
                </a:lnTo>
                <a:lnTo>
                  <a:pt x="1416894" y="1421133"/>
                </a:lnTo>
                <a:lnTo>
                  <a:pt x="1413734" y="1420182"/>
                </a:lnTo>
                <a:lnTo>
                  <a:pt x="1411206" y="1418596"/>
                </a:lnTo>
                <a:lnTo>
                  <a:pt x="1408362" y="1417011"/>
                </a:lnTo>
                <a:lnTo>
                  <a:pt x="1405834" y="1415108"/>
                </a:lnTo>
                <a:lnTo>
                  <a:pt x="1403622" y="1413206"/>
                </a:lnTo>
                <a:lnTo>
                  <a:pt x="1401409" y="1410669"/>
                </a:lnTo>
                <a:lnTo>
                  <a:pt x="1399513" y="1408133"/>
                </a:lnTo>
                <a:lnTo>
                  <a:pt x="1397933" y="1405279"/>
                </a:lnTo>
                <a:lnTo>
                  <a:pt x="1396669" y="1402743"/>
                </a:lnTo>
                <a:lnTo>
                  <a:pt x="1395405" y="1399572"/>
                </a:lnTo>
                <a:lnTo>
                  <a:pt x="1394457" y="1396401"/>
                </a:lnTo>
                <a:lnTo>
                  <a:pt x="1394141" y="1393231"/>
                </a:lnTo>
                <a:lnTo>
                  <a:pt x="1393825" y="1389743"/>
                </a:lnTo>
                <a:lnTo>
                  <a:pt x="1393825" y="517164"/>
                </a:lnTo>
                <a:lnTo>
                  <a:pt x="1394141" y="513676"/>
                </a:lnTo>
                <a:lnTo>
                  <a:pt x="1394457" y="510505"/>
                </a:lnTo>
                <a:lnTo>
                  <a:pt x="1395405" y="507334"/>
                </a:lnTo>
                <a:lnTo>
                  <a:pt x="1396669" y="504164"/>
                </a:lnTo>
                <a:lnTo>
                  <a:pt x="1397933" y="501310"/>
                </a:lnTo>
                <a:lnTo>
                  <a:pt x="1399513" y="498773"/>
                </a:lnTo>
                <a:lnTo>
                  <a:pt x="1401409" y="496237"/>
                </a:lnTo>
                <a:lnTo>
                  <a:pt x="1403622" y="493700"/>
                </a:lnTo>
                <a:lnTo>
                  <a:pt x="1405834" y="491798"/>
                </a:lnTo>
                <a:lnTo>
                  <a:pt x="1408362" y="489895"/>
                </a:lnTo>
                <a:lnTo>
                  <a:pt x="1411206" y="488310"/>
                </a:lnTo>
                <a:lnTo>
                  <a:pt x="1413734" y="486725"/>
                </a:lnTo>
                <a:lnTo>
                  <a:pt x="1416894" y="485773"/>
                </a:lnTo>
                <a:lnTo>
                  <a:pt x="1420054" y="484822"/>
                </a:lnTo>
                <a:lnTo>
                  <a:pt x="1423214" y="484505"/>
                </a:lnTo>
                <a:lnTo>
                  <a:pt x="1426690" y="484188"/>
                </a:lnTo>
                <a:close/>
                <a:moveTo>
                  <a:pt x="183794" y="0"/>
                </a:moveTo>
                <a:lnTo>
                  <a:pt x="193952" y="0"/>
                </a:lnTo>
                <a:lnTo>
                  <a:pt x="2827060" y="0"/>
                </a:lnTo>
                <a:lnTo>
                  <a:pt x="2837218" y="0"/>
                </a:lnTo>
                <a:lnTo>
                  <a:pt x="2847059" y="952"/>
                </a:lnTo>
                <a:lnTo>
                  <a:pt x="2856582" y="2539"/>
                </a:lnTo>
                <a:lnTo>
                  <a:pt x="2866105" y="4443"/>
                </a:lnTo>
                <a:lnTo>
                  <a:pt x="2875628" y="6982"/>
                </a:lnTo>
                <a:lnTo>
                  <a:pt x="2884516" y="10156"/>
                </a:lnTo>
                <a:lnTo>
                  <a:pt x="2893721" y="13964"/>
                </a:lnTo>
                <a:lnTo>
                  <a:pt x="2902292" y="17773"/>
                </a:lnTo>
                <a:lnTo>
                  <a:pt x="2911180" y="22851"/>
                </a:lnTo>
                <a:lnTo>
                  <a:pt x="2919433" y="27611"/>
                </a:lnTo>
                <a:lnTo>
                  <a:pt x="2927369" y="33324"/>
                </a:lnTo>
                <a:lnTo>
                  <a:pt x="2935623" y="39036"/>
                </a:lnTo>
                <a:lnTo>
                  <a:pt x="2942924" y="45384"/>
                </a:lnTo>
                <a:lnTo>
                  <a:pt x="2950225" y="52366"/>
                </a:lnTo>
                <a:lnTo>
                  <a:pt x="2957525" y="59665"/>
                </a:lnTo>
                <a:lnTo>
                  <a:pt x="2964192" y="67282"/>
                </a:lnTo>
                <a:lnTo>
                  <a:pt x="2970540" y="74899"/>
                </a:lnTo>
                <a:lnTo>
                  <a:pt x="2976571" y="83468"/>
                </a:lnTo>
                <a:lnTo>
                  <a:pt x="2982285" y="92037"/>
                </a:lnTo>
                <a:lnTo>
                  <a:pt x="2987682" y="101240"/>
                </a:lnTo>
                <a:lnTo>
                  <a:pt x="2992761" y="110444"/>
                </a:lnTo>
                <a:lnTo>
                  <a:pt x="2997522" y="119965"/>
                </a:lnTo>
                <a:lnTo>
                  <a:pt x="3001649" y="130121"/>
                </a:lnTo>
                <a:lnTo>
                  <a:pt x="3005458" y="140276"/>
                </a:lnTo>
                <a:lnTo>
                  <a:pt x="3008950" y="150749"/>
                </a:lnTo>
                <a:lnTo>
                  <a:pt x="3012124" y="161540"/>
                </a:lnTo>
                <a:lnTo>
                  <a:pt x="3014663" y="172330"/>
                </a:lnTo>
                <a:lnTo>
                  <a:pt x="3016885" y="183438"/>
                </a:lnTo>
                <a:lnTo>
                  <a:pt x="3018473" y="194546"/>
                </a:lnTo>
                <a:lnTo>
                  <a:pt x="3019742" y="205971"/>
                </a:lnTo>
                <a:lnTo>
                  <a:pt x="3020695" y="218031"/>
                </a:lnTo>
                <a:lnTo>
                  <a:pt x="3021012" y="229774"/>
                </a:lnTo>
                <a:lnTo>
                  <a:pt x="3021012" y="1276768"/>
                </a:lnTo>
                <a:lnTo>
                  <a:pt x="3013711" y="1272642"/>
                </a:lnTo>
                <a:lnTo>
                  <a:pt x="3006410" y="1268833"/>
                </a:lnTo>
                <a:lnTo>
                  <a:pt x="2999109" y="1265342"/>
                </a:lnTo>
                <a:lnTo>
                  <a:pt x="2991808" y="1262169"/>
                </a:lnTo>
                <a:lnTo>
                  <a:pt x="2983872" y="1258995"/>
                </a:lnTo>
                <a:lnTo>
                  <a:pt x="2976254" y="1256139"/>
                </a:lnTo>
                <a:lnTo>
                  <a:pt x="2968318" y="1253282"/>
                </a:lnTo>
                <a:lnTo>
                  <a:pt x="2960382" y="1251061"/>
                </a:lnTo>
                <a:lnTo>
                  <a:pt x="2952129" y="1248839"/>
                </a:lnTo>
                <a:lnTo>
                  <a:pt x="2944193" y="1247252"/>
                </a:lnTo>
                <a:lnTo>
                  <a:pt x="2935940" y="1245348"/>
                </a:lnTo>
                <a:lnTo>
                  <a:pt x="2927369" y="1244079"/>
                </a:lnTo>
                <a:lnTo>
                  <a:pt x="2919116" y="1242809"/>
                </a:lnTo>
                <a:lnTo>
                  <a:pt x="2910863" y="1242175"/>
                </a:lnTo>
                <a:lnTo>
                  <a:pt x="2901975" y="1241540"/>
                </a:lnTo>
                <a:lnTo>
                  <a:pt x="2893404" y="1241540"/>
                </a:lnTo>
                <a:lnTo>
                  <a:pt x="2646123" y="1213294"/>
                </a:lnTo>
                <a:lnTo>
                  <a:pt x="2646123" y="313876"/>
                </a:lnTo>
                <a:lnTo>
                  <a:pt x="374889" y="313876"/>
                </a:lnTo>
                <a:lnTo>
                  <a:pt x="374889" y="1959424"/>
                </a:lnTo>
                <a:lnTo>
                  <a:pt x="1610021" y="1959424"/>
                </a:lnTo>
                <a:lnTo>
                  <a:pt x="1923646" y="2273300"/>
                </a:lnTo>
                <a:lnTo>
                  <a:pt x="193952" y="2273300"/>
                </a:lnTo>
                <a:lnTo>
                  <a:pt x="183794" y="2273300"/>
                </a:lnTo>
                <a:lnTo>
                  <a:pt x="173953" y="2272348"/>
                </a:lnTo>
                <a:lnTo>
                  <a:pt x="164113" y="2270761"/>
                </a:lnTo>
                <a:lnTo>
                  <a:pt x="154908" y="2268857"/>
                </a:lnTo>
                <a:lnTo>
                  <a:pt x="145385" y="2266318"/>
                </a:lnTo>
                <a:lnTo>
                  <a:pt x="136496" y="2263144"/>
                </a:lnTo>
                <a:lnTo>
                  <a:pt x="127291" y="2259336"/>
                </a:lnTo>
                <a:lnTo>
                  <a:pt x="118720" y="2255528"/>
                </a:lnTo>
                <a:lnTo>
                  <a:pt x="109832" y="2250450"/>
                </a:lnTo>
                <a:lnTo>
                  <a:pt x="101579" y="2245689"/>
                </a:lnTo>
                <a:lnTo>
                  <a:pt x="93326" y="2240294"/>
                </a:lnTo>
                <a:lnTo>
                  <a:pt x="85390" y="2234264"/>
                </a:lnTo>
                <a:lnTo>
                  <a:pt x="77771" y="2227917"/>
                </a:lnTo>
                <a:lnTo>
                  <a:pt x="70470" y="2220935"/>
                </a:lnTo>
                <a:lnTo>
                  <a:pt x="63487" y="2213635"/>
                </a:lnTo>
                <a:lnTo>
                  <a:pt x="56821" y="2206018"/>
                </a:lnTo>
                <a:lnTo>
                  <a:pt x="50472" y="2198402"/>
                </a:lnTo>
                <a:lnTo>
                  <a:pt x="44441" y="2189833"/>
                </a:lnTo>
                <a:lnTo>
                  <a:pt x="38727" y="2181264"/>
                </a:lnTo>
                <a:lnTo>
                  <a:pt x="33013" y="2172060"/>
                </a:lnTo>
                <a:lnTo>
                  <a:pt x="28252" y="2162856"/>
                </a:lnTo>
                <a:lnTo>
                  <a:pt x="23490" y="2153335"/>
                </a:lnTo>
                <a:lnTo>
                  <a:pt x="19364" y="2143180"/>
                </a:lnTo>
                <a:lnTo>
                  <a:pt x="15237" y="2133024"/>
                </a:lnTo>
                <a:lnTo>
                  <a:pt x="11745" y="2122551"/>
                </a:lnTo>
                <a:lnTo>
                  <a:pt x="8888" y="2112078"/>
                </a:lnTo>
                <a:lnTo>
                  <a:pt x="6349" y="2100970"/>
                </a:lnTo>
                <a:lnTo>
                  <a:pt x="3809" y="2089862"/>
                </a:lnTo>
                <a:lnTo>
                  <a:pt x="2540" y="2078754"/>
                </a:lnTo>
                <a:lnTo>
                  <a:pt x="952" y="2067329"/>
                </a:lnTo>
                <a:lnTo>
                  <a:pt x="318" y="2055269"/>
                </a:lnTo>
                <a:lnTo>
                  <a:pt x="0" y="2043844"/>
                </a:lnTo>
                <a:lnTo>
                  <a:pt x="0" y="229774"/>
                </a:lnTo>
                <a:lnTo>
                  <a:pt x="318" y="218031"/>
                </a:lnTo>
                <a:lnTo>
                  <a:pt x="952" y="205971"/>
                </a:lnTo>
                <a:lnTo>
                  <a:pt x="2540" y="194546"/>
                </a:lnTo>
                <a:lnTo>
                  <a:pt x="3809" y="183438"/>
                </a:lnTo>
                <a:lnTo>
                  <a:pt x="6349" y="172330"/>
                </a:lnTo>
                <a:lnTo>
                  <a:pt x="8888" y="161540"/>
                </a:lnTo>
                <a:lnTo>
                  <a:pt x="11745" y="150749"/>
                </a:lnTo>
                <a:lnTo>
                  <a:pt x="15237" y="140276"/>
                </a:lnTo>
                <a:lnTo>
                  <a:pt x="19364" y="130121"/>
                </a:lnTo>
                <a:lnTo>
                  <a:pt x="23490" y="119965"/>
                </a:lnTo>
                <a:lnTo>
                  <a:pt x="28252" y="110444"/>
                </a:lnTo>
                <a:lnTo>
                  <a:pt x="33013" y="101240"/>
                </a:lnTo>
                <a:lnTo>
                  <a:pt x="38727" y="92037"/>
                </a:lnTo>
                <a:lnTo>
                  <a:pt x="44441" y="83468"/>
                </a:lnTo>
                <a:lnTo>
                  <a:pt x="50472" y="74899"/>
                </a:lnTo>
                <a:lnTo>
                  <a:pt x="56821" y="67282"/>
                </a:lnTo>
                <a:lnTo>
                  <a:pt x="63487" y="59665"/>
                </a:lnTo>
                <a:lnTo>
                  <a:pt x="70470" y="52366"/>
                </a:lnTo>
                <a:lnTo>
                  <a:pt x="77771" y="45384"/>
                </a:lnTo>
                <a:lnTo>
                  <a:pt x="85390" y="39036"/>
                </a:lnTo>
                <a:lnTo>
                  <a:pt x="93326" y="33324"/>
                </a:lnTo>
                <a:lnTo>
                  <a:pt x="101579" y="27611"/>
                </a:lnTo>
                <a:lnTo>
                  <a:pt x="109832" y="22851"/>
                </a:lnTo>
                <a:lnTo>
                  <a:pt x="118720" y="17773"/>
                </a:lnTo>
                <a:lnTo>
                  <a:pt x="127291" y="13964"/>
                </a:lnTo>
                <a:lnTo>
                  <a:pt x="136496" y="10156"/>
                </a:lnTo>
                <a:lnTo>
                  <a:pt x="145385" y="6982"/>
                </a:lnTo>
                <a:lnTo>
                  <a:pt x="154908" y="4443"/>
                </a:lnTo>
                <a:lnTo>
                  <a:pt x="164113" y="2539"/>
                </a:lnTo>
                <a:lnTo>
                  <a:pt x="173953" y="952"/>
                </a:lnTo>
                <a:lnTo>
                  <a:pt x="183794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CE67C904-FC9F-5B45-AAA0-618B221A81EB}"/>
              </a:ext>
            </a:extLst>
          </p:cNvPr>
          <p:cNvSpPr/>
          <p:nvPr/>
        </p:nvSpPr>
        <p:spPr>
          <a:xfrm flipV="1">
            <a:off x="913011" y="858085"/>
            <a:ext cx="11282162" cy="457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34" name="图片 33" descr="7072Gi正面.bmp">
            <a:extLst>
              <a:ext uri="{FF2B5EF4-FFF2-40B4-BE49-F238E27FC236}">
                <a16:creationId xmlns:a16="http://schemas.microsoft.com/office/drawing/2014/main" xmlns="" id="{43537BDD-90DA-E34D-8B58-8D7B28CFC6C4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811519" y="118386"/>
            <a:ext cx="976294" cy="700835"/>
          </a:xfrm>
          <a:prstGeom prst="rect">
            <a:avLst/>
          </a:prstGeom>
        </p:spPr>
      </p:pic>
      <p:sp>
        <p:nvSpPr>
          <p:cNvPr id="44" name="矩形 5">
            <a:extLst>
              <a:ext uri="{FF2B5EF4-FFF2-40B4-BE49-F238E27FC236}">
                <a16:creationId xmlns:a16="http://schemas.microsoft.com/office/drawing/2014/main" xmlns="" id="{0CD27B44-846C-074D-8607-1801632F417F}"/>
              </a:ext>
            </a:extLst>
          </p:cNvPr>
          <p:cNvSpPr/>
          <p:nvPr/>
        </p:nvSpPr>
        <p:spPr>
          <a:xfrm>
            <a:off x="9976569" y="6493142"/>
            <a:ext cx="1018294" cy="111815"/>
          </a:xfrm>
          <a:custGeom>
            <a:avLst/>
            <a:gdLst>
              <a:gd name="connsiteX0" fmla="*/ 0 w 926584"/>
              <a:gd name="connsiteY0" fmla="*/ 0 h 118098"/>
              <a:gd name="connsiteX1" fmla="*/ 926584 w 926584"/>
              <a:gd name="connsiteY1" fmla="*/ 0 h 118098"/>
              <a:gd name="connsiteX2" fmla="*/ 926584 w 926584"/>
              <a:gd name="connsiteY2" fmla="*/ 118098 h 118098"/>
              <a:gd name="connsiteX3" fmla="*/ 0 w 926584"/>
              <a:gd name="connsiteY3" fmla="*/ 118098 h 118098"/>
              <a:gd name="connsiteX4" fmla="*/ 0 w 926584"/>
              <a:gd name="connsiteY4" fmla="*/ 0 h 118098"/>
              <a:gd name="connsiteX0-1" fmla="*/ 55821 w 982405"/>
              <a:gd name="connsiteY0-2" fmla="*/ 0 h 144680"/>
              <a:gd name="connsiteX1-3" fmla="*/ 982405 w 982405"/>
              <a:gd name="connsiteY1-4" fmla="*/ 0 h 144680"/>
              <a:gd name="connsiteX2-5" fmla="*/ 982405 w 982405"/>
              <a:gd name="connsiteY2-6" fmla="*/ 118098 h 144680"/>
              <a:gd name="connsiteX3-7" fmla="*/ 0 w 982405"/>
              <a:gd name="connsiteY3-8" fmla="*/ 144680 h 144680"/>
              <a:gd name="connsiteX4-9" fmla="*/ 55821 w 982405"/>
              <a:gd name="connsiteY4-10" fmla="*/ 0 h 144680"/>
              <a:gd name="connsiteX0-11" fmla="*/ 55821 w 998354"/>
              <a:gd name="connsiteY0-12" fmla="*/ 0 h 147338"/>
              <a:gd name="connsiteX1-13" fmla="*/ 982405 w 998354"/>
              <a:gd name="connsiteY1-14" fmla="*/ 0 h 147338"/>
              <a:gd name="connsiteX2-15" fmla="*/ 998354 w 998354"/>
              <a:gd name="connsiteY2-16" fmla="*/ 147338 h 147338"/>
              <a:gd name="connsiteX3-17" fmla="*/ 0 w 998354"/>
              <a:gd name="connsiteY3-18" fmla="*/ 144680 h 147338"/>
              <a:gd name="connsiteX4-19" fmla="*/ 55821 w 998354"/>
              <a:gd name="connsiteY4-20" fmla="*/ 0 h 147338"/>
              <a:gd name="connsiteX0-21" fmla="*/ 84307 w 1026840"/>
              <a:gd name="connsiteY0-22" fmla="*/ 0 h 150534"/>
              <a:gd name="connsiteX1-23" fmla="*/ 1010891 w 1026840"/>
              <a:gd name="connsiteY1-24" fmla="*/ 0 h 150534"/>
              <a:gd name="connsiteX2-25" fmla="*/ 1026840 w 1026840"/>
              <a:gd name="connsiteY2-26" fmla="*/ 147338 h 150534"/>
              <a:gd name="connsiteX3-27" fmla="*/ 0 w 1026840"/>
              <a:gd name="connsiteY3-28" fmla="*/ 150534 h 150534"/>
              <a:gd name="connsiteX4-29" fmla="*/ 84307 w 1026840"/>
              <a:gd name="connsiteY4-30" fmla="*/ 0 h 150534"/>
              <a:gd name="connsiteX0-31" fmla="*/ 84307 w 1021143"/>
              <a:gd name="connsiteY0-32" fmla="*/ 0 h 153193"/>
              <a:gd name="connsiteX1-33" fmla="*/ 1010891 w 1021143"/>
              <a:gd name="connsiteY1-34" fmla="*/ 0 h 153193"/>
              <a:gd name="connsiteX2-35" fmla="*/ 1021143 w 1021143"/>
              <a:gd name="connsiteY2-36" fmla="*/ 153193 h 153193"/>
              <a:gd name="connsiteX3-37" fmla="*/ 0 w 1021143"/>
              <a:gd name="connsiteY3-38" fmla="*/ 150534 h 153193"/>
              <a:gd name="connsiteX4-39" fmla="*/ 84307 w 1021143"/>
              <a:gd name="connsiteY4-40" fmla="*/ 0 h 153193"/>
              <a:gd name="connsiteX0-41" fmla="*/ 92853 w 1021143"/>
              <a:gd name="connsiteY0-42" fmla="*/ 0 h 153193"/>
              <a:gd name="connsiteX1-43" fmla="*/ 1010891 w 1021143"/>
              <a:gd name="connsiteY1-44" fmla="*/ 0 h 153193"/>
              <a:gd name="connsiteX2-45" fmla="*/ 1021143 w 1021143"/>
              <a:gd name="connsiteY2-46" fmla="*/ 153193 h 153193"/>
              <a:gd name="connsiteX3-47" fmla="*/ 0 w 1021143"/>
              <a:gd name="connsiteY3-48" fmla="*/ 150534 h 153193"/>
              <a:gd name="connsiteX4-49" fmla="*/ 92853 w 1021143"/>
              <a:gd name="connsiteY4-50" fmla="*/ 0 h 153193"/>
              <a:gd name="connsiteX0-51" fmla="*/ 90004 w 1018294"/>
              <a:gd name="connsiteY0-52" fmla="*/ 0 h 153193"/>
              <a:gd name="connsiteX1-53" fmla="*/ 1008042 w 1018294"/>
              <a:gd name="connsiteY1-54" fmla="*/ 0 h 153193"/>
              <a:gd name="connsiteX2-55" fmla="*/ 1018294 w 1018294"/>
              <a:gd name="connsiteY2-56" fmla="*/ 153193 h 153193"/>
              <a:gd name="connsiteX3-57" fmla="*/ 0 w 1018294"/>
              <a:gd name="connsiteY3-58" fmla="*/ 142728 h 153193"/>
              <a:gd name="connsiteX4-59" fmla="*/ 90004 w 1018294"/>
              <a:gd name="connsiteY4-60" fmla="*/ 0 h 15319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018294" h="153193">
                <a:moveTo>
                  <a:pt x="90004" y="0"/>
                </a:moveTo>
                <a:lnTo>
                  <a:pt x="1008042" y="0"/>
                </a:lnTo>
                <a:lnTo>
                  <a:pt x="1018294" y="153193"/>
                </a:lnTo>
                <a:lnTo>
                  <a:pt x="0" y="142728"/>
                </a:lnTo>
                <a:lnTo>
                  <a:pt x="90004" y="0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矩形 44">
            <a:extLst>
              <a:ext uri="{FF2B5EF4-FFF2-40B4-BE49-F238E27FC236}">
                <a16:creationId xmlns:a16="http://schemas.microsoft.com/office/drawing/2014/main" xmlns="" id="{7577E84E-A29D-2F43-9458-09D1343F80D8}"/>
              </a:ext>
            </a:extLst>
          </p:cNvPr>
          <p:cNvSpPr/>
          <p:nvPr/>
        </p:nvSpPr>
        <p:spPr>
          <a:xfrm>
            <a:off x="10067547" y="6500520"/>
            <a:ext cx="1646664" cy="392242"/>
          </a:xfrm>
          <a:prstGeom prst="rect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xmlns="" id="{A06529AD-40CD-1546-B205-530DFDF7441B}"/>
              </a:ext>
            </a:extLst>
          </p:cNvPr>
          <p:cNvSpPr txBox="1"/>
          <p:nvPr/>
        </p:nvSpPr>
        <p:spPr>
          <a:xfrm>
            <a:off x="10141163" y="6525201"/>
            <a:ext cx="1489985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CN" sz="1400" dirty="0" err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www.mcgs.cn</a:t>
            </a:r>
            <a:endParaRPr lang="zh-CN" altLang="en-US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81475C30-CF20-8E49-818F-84D0EF810A93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1577"/>
          <a:stretch/>
        </p:blipFill>
        <p:spPr>
          <a:xfrm>
            <a:off x="9193499" y="44624"/>
            <a:ext cx="1494427" cy="549748"/>
          </a:xfrm>
          <a:prstGeom prst="rect">
            <a:avLst/>
          </a:prstGeom>
        </p:spPr>
      </p:pic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772FF74F-8FF8-BE47-9C75-919F893F04D8}"/>
              </a:ext>
            </a:extLst>
          </p:cNvPr>
          <p:cNvSpPr txBox="1"/>
          <p:nvPr/>
        </p:nvSpPr>
        <p:spPr>
          <a:xfrm>
            <a:off x="9118266" y="589524"/>
            <a:ext cx="1685077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1300" dirty="0"/>
              <a:t>嵌入式一体化触摸屏</a:t>
            </a: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429C8C98-CF79-054D-93E3-9141B7C9C721}"/>
              </a:ext>
            </a:extLst>
          </p:cNvPr>
          <p:cNvSpPr/>
          <p:nvPr/>
        </p:nvSpPr>
        <p:spPr>
          <a:xfrm>
            <a:off x="10811519" y="109870"/>
            <a:ext cx="976294" cy="695338"/>
          </a:xfrm>
          <a:prstGeom prst="rect">
            <a:avLst/>
          </a:prstGeom>
          <a:noFill/>
          <a:ln w="12700">
            <a:solidFill>
              <a:srgbClr val="2F5EB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xmlns="" id="{5DDA9EA5-6474-4667-A4CD-AB1B65142157}"/>
              </a:ext>
            </a:extLst>
          </p:cNvPr>
          <p:cNvSpPr txBox="1"/>
          <p:nvPr/>
        </p:nvSpPr>
        <p:spPr>
          <a:xfrm>
            <a:off x="2137147" y="2980781"/>
            <a:ext cx="11079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3600" dirty="0">
                <a:latin typeface="PingFang SC Semibold" panose="020B0400000000000000" pitchFamily="34" charset="-122"/>
                <a:ea typeface="PingFang SC Semibold" panose="020B0400000000000000" pitchFamily="34" charset="-122"/>
              </a:rPr>
              <a:t>目录</a:t>
            </a: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xmlns="" id="{C3763F6A-C53B-4341-A1EC-409BC7A8FD7B}"/>
              </a:ext>
            </a:extLst>
          </p:cNvPr>
          <p:cNvSpPr txBox="1"/>
          <p:nvPr/>
        </p:nvSpPr>
        <p:spPr>
          <a:xfrm>
            <a:off x="2137146" y="3673391"/>
            <a:ext cx="204786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>
                <a:latin typeface="+mn-ea"/>
              </a:rPr>
              <a:t>CONTENT</a:t>
            </a:r>
          </a:p>
        </p:txBody>
      </p:sp>
      <p:grpSp>
        <p:nvGrpSpPr>
          <p:cNvPr id="38" name="组合 37">
            <a:extLst>
              <a:ext uri="{FF2B5EF4-FFF2-40B4-BE49-F238E27FC236}">
                <a16:creationId xmlns:a16="http://schemas.microsoft.com/office/drawing/2014/main" xmlns="" id="{2A5B1122-6E72-4CB8-8562-922A463AA315}"/>
              </a:ext>
            </a:extLst>
          </p:cNvPr>
          <p:cNvGrpSpPr/>
          <p:nvPr/>
        </p:nvGrpSpPr>
        <p:grpSpPr>
          <a:xfrm>
            <a:off x="6084817" y="2132367"/>
            <a:ext cx="2865216" cy="686757"/>
            <a:chOff x="4039560" y="1340768"/>
            <a:chExt cx="2865216" cy="686757"/>
          </a:xfrm>
        </p:grpSpPr>
        <p:sp>
          <p:nvSpPr>
            <p:cNvPr id="39" name="椭圆 38">
              <a:extLst>
                <a:ext uri="{FF2B5EF4-FFF2-40B4-BE49-F238E27FC236}">
                  <a16:creationId xmlns:a16="http://schemas.microsoft.com/office/drawing/2014/main" xmlns="" id="{0BC75756-A2A5-4250-8C24-0630DCFEB2C5}"/>
                </a:ext>
              </a:extLst>
            </p:cNvPr>
            <p:cNvSpPr/>
            <p:nvPr/>
          </p:nvSpPr>
          <p:spPr>
            <a:xfrm>
              <a:off x="4039560" y="1340768"/>
              <a:ext cx="686757" cy="686757"/>
            </a:xfrm>
            <a:prstGeom prst="ellipse">
              <a:avLst/>
            </a:prstGeom>
            <a:solidFill>
              <a:srgbClr val="006AB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zh-CN" sz="2400" dirty="0">
                  <a:latin typeface="PingFang SC Medium" panose="020B0400000000000000" pitchFamily="34" charset="-122"/>
                  <a:ea typeface="PingFang SC Medium" panose="020B0400000000000000" pitchFamily="34" charset="-122"/>
                </a:rPr>
                <a:t>1</a:t>
              </a:r>
              <a:endParaRPr kumimoji="1" lang="zh-CN" altLang="en-US" sz="2400" dirty="0">
                <a:latin typeface="PingFang SC Medium" panose="020B0400000000000000" pitchFamily="34" charset="-122"/>
                <a:ea typeface="PingFang SC Medium" panose="020B0400000000000000" pitchFamily="34" charset="-122"/>
              </a:endParaRP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xmlns="" id="{1D914604-5E08-4412-90DD-0A89176A49B4}"/>
                </a:ext>
              </a:extLst>
            </p:cNvPr>
            <p:cNvSpPr txBox="1"/>
            <p:nvPr/>
          </p:nvSpPr>
          <p:spPr>
            <a:xfrm>
              <a:off x="4873451" y="1358515"/>
              <a:ext cx="2031325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lvl="0"/>
              <a:r>
                <a:rPr lang="zh-CN" altLang="en-US" sz="3600" dirty="0" smtClean="0">
                  <a:solidFill>
                    <a:srgbClr val="1E497D"/>
                  </a:solidFill>
                  <a:latin typeface="微软雅黑" pitchFamily="34" charset="-122"/>
                  <a:ea typeface="微软雅黑" pitchFamily="34" charset="-122"/>
                </a:rPr>
                <a:t>工具介绍</a:t>
              </a:r>
              <a:endParaRPr lang="zh-CN" altLang="en-US" sz="3600" dirty="0">
                <a:solidFill>
                  <a:srgbClr val="1E497D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xmlns="" id="{95BCB19B-C8B1-4B6D-B9A4-2064387D7826}"/>
              </a:ext>
            </a:extLst>
          </p:cNvPr>
          <p:cNvGrpSpPr/>
          <p:nvPr/>
        </p:nvGrpSpPr>
        <p:grpSpPr>
          <a:xfrm>
            <a:off x="6084817" y="3337650"/>
            <a:ext cx="2838595" cy="686757"/>
            <a:chOff x="4425745" y="2570862"/>
            <a:chExt cx="2838595" cy="686757"/>
          </a:xfrm>
        </p:grpSpPr>
        <p:sp>
          <p:nvSpPr>
            <p:cNvPr id="42" name="椭圆 41">
              <a:extLst>
                <a:ext uri="{FF2B5EF4-FFF2-40B4-BE49-F238E27FC236}">
                  <a16:creationId xmlns:a16="http://schemas.microsoft.com/office/drawing/2014/main" xmlns="" id="{ED6CDA8E-8F8A-49EA-B436-3BE8B17D38B7}"/>
                </a:ext>
              </a:extLst>
            </p:cNvPr>
            <p:cNvSpPr/>
            <p:nvPr/>
          </p:nvSpPr>
          <p:spPr>
            <a:xfrm>
              <a:off x="4425745" y="2570862"/>
              <a:ext cx="686757" cy="686757"/>
            </a:xfrm>
            <a:prstGeom prst="ellipse">
              <a:avLst/>
            </a:prstGeom>
            <a:solidFill>
              <a:srgbClr val="006AB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zh-CN" sz="2400" dirty="0">
                  <a:latin typeface="PingFang SC Medium" panose="020B0400000000000000" pitchFamily="34" charset="-122"/>
                  <a:ea typeface="PingFang SC Medium" panose="020B0400000000000000" pitchFamily="34" charset="-122"/>
                </a:rPr>
                <a:t>2</a:t>
              </a:r>
              <a:endParaRPr kumimoji="1" lang="zh-CN" altLang="en-US" sz="2400" dirty="0">
                <a:latin typeface="PingFang SC Medium" panose="020B0400000000000000" pitchFamily="34" charset="-122"/>
                <a:ea typeface="PingFang SC Medium" panose="020B0400000000000000" pitchFamily="34" charset="-122"/>
              </a:endParaRPr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xmlns="" id="{F70D8511-5A5E-4186-803D-42BE352F843F}"/>
                </a:ext>
              </a:extLst>
            </p:cNvPr>
            <p:cNvSpPr txBox="1"/>
            <p:nvPr/>
          </p:nvSpPr>
          <p:spPr>
            <a:xfrm>
              <a:off x="5233015" y="2591074"/>
              <a:ext cx="2031325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lvl="0"/>
              <a:r>
                <a:rPr lang="zh-CN" altLang="en-US" sz="3600" dirty="0" smtClean="0">
                  <a:solidFill>
                    <a:srgbClr val="1E497D"/>
                  </a:solidFill>
                  <a:latin typeface="微软雅黑" pitchFamily="34" charset="-122"/>
                  <a:ea typeface="微软雅黑" pitchFamily="34" charset="-122"/>
                </a:rPr>
                <a:t>工具功能</a:t>
              </a:r>
              <a:endParaRPr lang="zh-CN" altLang="en-US" sz="3600" dirty="0">
                <a:solidFill>
                  <a:srgbClr val="1E497D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47" name="组合 46">
            <a:extLst>
              <a:ext uri="{FF2B5EF4-FFF2-40B4-BE49-F238E27FC236}">
                <a16:creationId xmlns:a16="http://schemas.microsoft.com/office/drawing/2014/main" xmlns="" id="{DDF55158-A94A-4CB7-8999-33E10A86D482}"/>
              </a:ext>
            </a:extLst>
          </p:cNvPr>
          <p:cNvGrpSpPr/>
          <p:nvPr/>
        </p:nvGrpSpPr>
        <p:grpSpPr>
          <a:xfrm>
            <a:off x="6084817" y="4542933"/>
            <a:ext cx="2841475" cy="686757"/>
            <a:chOff x="4811930" y="3870673"/>
            <a:chExt cx="2841475" cy="686757"/>
          </a:xfrm>
        </p:grpSpPr>
        <p:sp>
          <p:nvSpPr>
            <p:cNvPr id="48" name="椭圆 47">
              <a:extLst>
                <a:ext uri="{FF2B5EF4-FFF2-40B4-BE49-F238E27FC236}">
                  <a16:creationId xmlns:a16="http://schemas.microsoft.com/office/drawing/2014/main" xmlns="" id="{5FF262AD-D95D-4A08-811F-838A3E478615}"/>
                </a:ext>
              </a:extLst>
            </p:cNvPr>
            <p:cNvSpPr/>
            <p:nvPr/>
          </p:nvSpPr>
          <p:spPr>
            <a:xfrm>
              <a:off x="4811930" y="3870673"/>
              <a:ext cx="686757" cy="686757"/>
            </a:xfrm>
            <a:prstGeom prst="ellipse">
              <a:avLst/>
            </a:prstGeom>
            <a:solidFill>
              <a:srgbClr val="006AB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zh-CN" sz="2400" dirty="0">
                  <a:latin typeface="PingFang SC Medium" panose="020B0400000000000000" pitchFamily="34" charset="-122"/>
                  <a:ea typeface="PingFang SC Medium" panose="020B0400000000000000" pitchFamily="34" charset="-122"/>
                </a:rPr>
                <a:t>3</a:t>
              </a:r>
              <a:endParaRPr kumimoji="1" lang="zh-CN" altLang="en-US" sz="2400" dirty="0">
                <a:latin typeface="PingFang SC Medium" panose="020B0400000000000000" pitchFamily="34" charset="-122"/>
                <a:ea typeface="PingFang SC Medium" panose="020B0400000000000000" pitchFamily="34" charset="-122"/>
              </a:endParaRPr>
            </a:p>
          </p:txBody>
        </p:sp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xmlns="" id="{64970E0B-B0C7-4F4E-927B-0C3C40B02228}"/>
                </a:ext>
              </a:extLst>
            </p:cNvPr>
            <p:cNvSpPr txBox="1"/>
            <p:nvPr/>
          </p:nvSpPr>
          <p:spPr>
            <a:xfrm>
              <a:off x="5622080" y="3890885"/>
              <a:ext cx="2031325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lvl="0"/>
              <a:r>
                <a:rPr lang="zh-CN" altLang="en-US" sz="3600" dirty="0">
                  <a:solidFill>
                    <a:srgbClr val="1E497D"/>
                  </a:solidFill>
                  <a:latin typeface="微软雅黑" pitchFamily="34" charset="-122"/>
                  <a:ea typeface="微软雅黑" pitchFamily="34" charset="-122"/>
                </a:rPr>
                <a:t>注意事项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7653608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 flipH="1">
            <a:off x="-3" y="6525344"/>
            <a:ext cx="12195177" cy="360511"/>
          </a:xfrm>
          <a:prstGeom prst="rect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 flipH="1">
            <a:off x="-4" y="6596410"/>
            <a:ext cx="12195177" cy="28897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>
            <a:off x="0" y="0"/>
            <a:ext cx="985019" cy="5831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8" name="组合 27"/>
          <p:cNvGrpSpPr/>
          <p:nvPr/>
        </p:nvGrpSpPr>
        <p:grpSpPr>
          <a:xfrm>
            <a:off x="192931" y="0"/>
            <a:ext cx="576064" cy="836712"/>
            <a:chOff x="841003" y="360040"/>
            <a:chExt cx="504056" cy="836712"/>
          </a:xfr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</p:grpSpPr>
        <p:sp>
          <p:nvSpPr>
            <p:cNvPr id="29" name="矩形 28"/>
            <p:cNvSpPr/>
            <p:nvPr/>
          </p:nvSpPr>
          <p:spPr>
            <a:xfrm>
              <a:off x="841003" y="360040"/>
              <a:ext cx="504056" cy="54868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等腰三角形 29"/>
            <p:cNvSpPr/>
            <p:nvPr/>
          </p:nvSpPr>
          <p:spPr>
            <a:xfrm rot="10800000">
              <a:off x="841003" y="908720"/>
              <a:ext cx="504056" cy="288032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1" name="KSO_Shape"/>
          <p:cNvSpPr/>
          <p:nvPr/>
        </p:nvSpPr>
        <p:spPr bwMode="auto">
          <a:xfrm>
            <a:off x="331060" y="261229"/>
            <a:ext cx="299804" cy="228651"/>
          </a:xfrm>
          <a:custGeom>
            <a:avLst/>
            <a:gdLst>
              <a:gd name="T0" fmla="*/ 432030 w 2125663"/>
              <a:gd name="T1" fmla="*/ 1344893 h 1811338"/>
              <a:gd name="T2" fmla="*/ 462740 w 2125663"/>
              <a:gd name="T3" fmla="*/ 1477960 h 1811338"/>
              <a:gd name="T4" fmla="*/ 513638 w 2125663"/>
              <a:gd name="T5" fmla="*/ 1557743 h 1811338"/>
              <a:gd name="T6" fmla="*/ 516481 w 2125663"/>
              <a:gd name="T7" fmla="*/ 1336346 h 1811338"/>
              <a:gd name="T8" fmla="*/ 503401 w 2125663"/>
              <a:gd name="T9" fmla="*/ 1310416 h 1811338"/>
              <a:gd name="T10" fmla="*/ 515913 w 2125663"/>
              <a:gd name="T11" fmla="*/ 1250009 h 1811338"/>
              <a:gd name="T12" fmla="*/ 618846 w 2125663"/>
              <a:gd name="T13" fmla="*/ 1242885 h 1811338"/>
              <a:gd name="T14" fmla="*/ 643583 w 2125663"/>
              <a:gd name="T15" fmla="*/ 1263116 h 1811338"/>
              <a:gd name="T16" fmla="*/ 642446 w 2125663"/>
              <a:gd name="T17" fmla="*/ 1324948 h 1811338"/>
              <a:gd name="T18" fmla="*/ 619414 w 2125663"/>
              <a:gd name="T19" fmla="*/ 1342899 h 1811338"/>
              <a:gd name="T20" fmla="*/ 664057 w 2125663"/>
              <a:gd name="T21" fmla="*/ 1524691 h 1811338"/>
              <a:gd name="T22" fmla="*/ 704434 w 2125663"/>
              <a:gd name="T23" fmla="*/ 1417553 h 1811338"/>
              <a:gd name="T24" fmla="*/ 725191 w 2125663"/>
              <a:gd name="T25" fmla="*/ 1259697 h 1811338"/>
              <a:gd name="T26" fmla="*/ 857412 w 2125663"/>
              <a:gd name="T27" fmla="*/ 1192451 h 1811338"/>
              <a:gd name="T28" fmla="*/ 923096 w 2125663"/>
              <a:gd name="T29" fmla="*/ 1212682 h 1811338"/>
              <a:gd name="T30" fmla="*/ 970013 w 2125663"/>
              <a:gd name="T31" fmla="*/ 1259697 h 1811338"/>
              <a:gd name="T32" fmla="*/ 990201 w 2125663"/>
              <a:gd name="T33" fmla="*/ 1325233 h 1811338"/>
              <a:gd name="T34" fmla="*/ 980818 w 2125663"/>
              <a:gd name="T35" fmla="*/ 1537228 h 1811338"/>
              <a:gd name="T36" fmla="*/ 935891 w 2125663"/>
              <a:gd name="T37" fmla="*/ 1570566 h 1811338"/>
              <a:gd name="T38" fmla="*/ 798837 w 2125663"/>
              <a:gd name="T39" fmla="*/ 1607608 h 1811338"/>
              <a:gd name="T40" fmla="*/ 617424 w 2125663"/>
              <a:gd name="T41" fmla="*/ 1622140 h 1811338"/>
              <a:gd name="T42" fmla="*/ 428049 w 2125663"/>
              <a:gd name="T43" fmla="*/ 1615872 h 1811338"/>
              <a:gd name="T44" fmla="*/ 264551 w 2125663"/>
              <a:gd name="T45" fmla="*/ 1588232 h 1811338"/>
              <a:gd name="T46" fmla="*/ 180669 w 2125663"/>
              <a:gd name="T47" fmla="*/ 1549481 h 1811338"/>
              <a:gd name="T48" fmla="*/ 159912 w 2125663"/>
              <a:gd name="T49" fmla="*/ 1517283 h 1811338"/>
              <a:gd name="T50" fmla="*/ 167873 w 2125663"/>
              <a:gd name="T51" fmla="*/ 1284201 h 1811338"/>
              <a:gd name="T52" fmla="*/ 205123 w 2125663"/>
              <a:gd name="T53" fmla="*/ 1228638 h 1811338"/>
              <a:gd name="T54" fmla="*/ 264266 w 2125663"/>
              <a:gd name="T55" fmla="*/ 1196440 h 1811338"/>
              <a:gd name="T56" fmla="*/ 421225 w 2125663"/>
              <a:gd name="T57" fmla="*/ 1183048 h 1811338"/>
              <a:gd name="T58" fmla="*/ 433514 w 2125663"/>
              <a:gd name="T59" fmla="*/ 761303 h 1811338"/>
              <a:gd name="T60" fmla="*/ 391450 w 2125663"/>
              <a:gd name="T61" fmla="*/ 813630 h 1811338"/>
              <a:gd name="T62" fmla="*/ 379229 w 2125663"/>
              <a:gd name="T63" fmla="*/ 902075 h 1811338"/>
              <a:gd name="T64" fmla="*/ 414756 w 2125663"/>
              <a:gd name="T65" fmla="*/ 1016114 h 1811338"/>
              <a:gd name="T66" fmla="*/ 487516 w 2125663"/>
              <a:gd name="T67" fmla="*/ 1099439 h 1811338"/>
              <a:gd name="T68" fmla="*/ 567666 w 2125663"/>
              <a:gd name="T69" fmla="*/ 1135272 h 1811338"/>
              <a:gd name="T70" fmla="*/ 645542 w 2125663"/>
              <a:gd name="T71" fmla="*/ 1111099 h 1811338"/>
              <a:gd name="T72" fmla="*/ 722282 w 2125663"/>
              <a:gd name="T73" fmla="*/ 1035452 h 1811338"/>
              <a:gd name="T74" fmla="*/ 767757 w 2125663"/>
              <a:gd name="T75" fmla="*/ 926248 h 1811338"/>
              <a:gd name="T76" fmla="*/ 666290 w 2125663"/>
              <a:gd name="T77" fmla="*/ 863967 h 1811338"/>
              <a:gd name="T78" fmla="*/ 546918 w 2125663"/>
              <a:gd name="T79" fmla="*/ 832116 h 1811338"/>
              <a:gd name="T80" fmla="*/ 484389 w 2125663"/>
              <a:gd name="T81" fmla="*/ 790595 h 1811338"/>
              <a:gd name="T82" fmla="*/ 452273 w 2125663"/>
              <a:gd name="T83" fmla="*/ 760734 h 1811338"/>
              <a:gd name="T84" fmla="*/ 568234 w 2125663"/>
              <a:gd name="T85" fmla="*/ 587258 h 1811338"/>
              <a:gd name="T86" fmla="*/ 631616 w 2125663"/>
              <a:gd name="T87" fmla="*/ 594937 h 1811338"/>
              <a:gd name="T88" fmla="*/ 705513 w 2125663"/>
              <a:gd name="T89" fmla="*/ 631054 h 1811338"/>
              <a:gd name="T90" fmla="*/ 790210 w 2125663"/>
              <a:gd name="T91" fmla="*/ 732864 h 1811338"/>
              <a:gd name="T92" fmla="*/ 826306 w 2125663"/>
              <a:gd name="T93" fmla="*/ 873920 h 1811338"/>
              <a:gd name="T94" fmla="*/ 818064 w 2125663"/>
              <a:gd name="T95" fmla="*/ 959237 h 1811338"/>
              <a:gd name="T96" fmla="*/ 780831 w 2125663"/>
              <a:gd name="T97" fmla="*/ 1048534 h 1811338"/>
              <a:gd name="T98" fmla="*/ 687607 w 2125663"/>
              <a:gd name="T99" fmla="*/ 1148922 h 1811338"/>
              <a:gd name="T100" fmla="*/ 588983 w 2125663"/>
              <a:gd name="T101" fmla="*/ 1190727 h 1811338"/>
              <a:gd name="T102" fmla="*/ 525033 w 2125663"/>
              <a:gd name="T103" fmla="*/ 1182480 h 1811338"/>
              <a:gd name="T104" fmla="*/ 421293 w 2125663"/>
              <a:gd name="T105" fmla="*/ 1115081 h 1811338"/>
              <a:gd name="T106" fmla="*/ 345406 w 2125663"/>
              <a:gd name="T107" fmla="*/ 1002463 h 1811338"/>
              <a:gd name="T108" fmla="*/ 325511 w 2125663"/>
              <a:gd name="T109" fmla="*/ 929092 h 1811338"/>
              <a:gd name="T110" fmla="*/ 330627 w 2125663"/>
              <a:gd name="T111" fmla="*/ 813915 h 1811338"/>
              <a:gd name="T112" fmla="*/ 388324 w 2125663"/>
              <a:gd name="T113" fmla="*/ 686510 h 1811338"/>
              <a:gd name="T114" fmla="*/ 482400 w 2125663"/>
              <a:gd name="T115" fmla="*/ 608303 h 1811338"/>
              <a:gd name="T116" fmla="*/ 542939 w 2125663"/>
              <a:gd name="T117" fmla="*/ 589534 h 1811338"/>
              <a:gd name="T118" fmla="*/ 0 w 2125663"/>
              <a:gd name="T119" fmla="*/ 0 h 1811338"/>
              <a:gd name="T120" fmla="*/ 174993 w 2125663"/>
              <a:gd name="T121" fmla="*/ 1118883 h 1811338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2125663" h="1811338">
                <a:moveTo>
                  <a:pt x="470017" y="1320800"/>
                </a:moveTo>
                <a:lnTo>
                  <a:pt x="470335" y="1343069"/>
                </a:lnTo>
                <a:lnTo>
                  <a:pt x="471286" y="1364382"/>
                </a:lnTo>
                <a:lnTo>
                  <a:pt x="472238" y="1385696"/>
                </a:lnTo>
                <a:lnTo>
                  <a:pt x="473190" y="1406374"/>
                </a:lnTo>
                <a:lnTo>
                  <a:pt x="474459" y="1426415"/>
                </a:lnTo>
                <a:lnTo>
                  <a:pt x="476363" y="1446139"/>
                </a:lnTo>
                <a:lnTo>
                  <a:pt x="478267" y="1464908"/>
                </a:lnTo>
                <a:lnTo>
                  <a:pt x="480170" y="1483677"/>
                </a:lnTo>
                <a:lnTo>
                  <a:pt x="482074" y="1501491"/>
                </a:lnTo>
                <a:lnTo>
                  <a:pt x="484612" y="1518988"/>
                </a:lnTo>
                <a:lnTo>
                  <a:pt x="487468" y="1535530"/>
                </a:lnTo>
                <a:lnTo>
                  <a:pt x="490323" y="1552072"/>
                </a:lnTo>
                <a:lnTo>
                  <a:pt x="493179" y="1567660"/>
                </a:lnTo>
                <a:lnTo>
                  <a:pt x="496352" y="1582611"/>
                </a:lnTo>
                <a:lnTo>
                  <a:pt x="500159" y="1597563"/>
                </a:lnTo>
                <a:lnTo>
                  <a:pt x="503649" y="1611560"/>
                </a:lnTo>
                <a:lnTo>
                  <a:pt x="507774" y="1624921"/>
                </a:lnTo>
                <a:lnTo>
                  <a:pt x="511899" y="1637646"/>
                </a:lnTo>
                <a:lnTo>
                  <a:pt x="516341" y="1650052"/>
                </a:lnTo>
                <a:lnTo>
                  <a:pt x="520783" y="1661505"/>
                </a:lnTo>
                <a:lnTo>
                  <a:pt x="525859" y="1672639"/>
                </a:lnTo>
                <a:lnTo>
                  <a:pt x="530936" y="1683137"/>
                </a:lnTo>
                <a:lnTo>
                  <a:pt x="536329" y="1692998"/>
                </a:lnTo>
                <a:lnTo>
                  <a:pt x="541723" y="1702224"/>
                </a:lnTo>
                <a:lnTo>
                  <a:pt x="547752" y="1710813"/>
                </a:lnTo>
                <a:lnTo>
                  <a:pt x="553463" y="1718766"/>
                </a:lnTo>
                <a:lnTo>
                  <a:pt x="559808" y="1726083"/>
                </a:lnTo>
                <a:lnTo>
                  <a:pt x="566154" y="1732763"/>
                </a:lnTo>
                <a:lnTo>
                  <a:pt x="573134" y="1739125"/>
                </a:lnTo>
                <a:lnTo>
                  <a:pt x="580114" y="1744215"/>
                </a:lnTo>
                <a:lnTo>
                  <a:pt x="587412" y="1749305"/>
                </a:lnTo>
                <a:lnTo>
                  <a:pt x="594709" y="1753123"/>
                </a:lnTo>
                <a:lnTo>
                  <a:pt x="594709" y="1499901"/>
                </a:lnTo>
                <a:lnTo>
                  <a:pt x="591537" y="1499264"/>
                </a:lnTo>
                <a:lnTo>
                  <a:pt x="588047" y="1498310"/>
                </a:lnTo>
                <a:lnTo>
                  <a:pt x="584874" y="1497038"/>
                </a:lnTo>
                <a:lnTo>
                  <a:pt x="582018" y="1495765"/>
                </a:lnTo>
                <a:lnTo>
                  <a:pt x="579163" y="1494175"/>
                </a:lnTo>
                <a:lnTo>
                  <a:pt x="576307" y="1491948"/>
                </a:lnTo>
                <a:lnTo>
                  <a:pt x="573769" y="1489721"/>
                </a:lnTo>
                <a:lnTo>
                  <a:pt x="571548" y="1487494"/>
                </a:lnTo>
                <a:lnTo>
                  <a:pt x="569327" y="1484949"/>
                </a:lnTo>
                <a:lnTo>
                  <a:pt x="567106" y="1482404"/>
                </a:lnTo>
                <a:lnTo>
                  <a:pt x="565519" y="1479223"/>
                </a:lnTo>
                <a:lnTo>
                  <a:pt x="564250" y="1476360"/>
                </a:lnTo>
                <a:lnTo>
                  <a:pt x="563298" y="1473179"/>
                </a:lnTo>
                <a:lnTo>
                  <a:pt x="562347" y="1469998"/>
                </a:lnTo>
                <a:lnTo>
                  <a:pt x="562029" y="1466180"/>
                </a:lnTo>
                <a:lnTo>
                  <a:pt x="561712" y="1462999"/>
                </a:lnTo>
                <a:lnTo>
                  <a:pt x="561712" y="1425143"/>
                </a:lnTo>
                <a:lnTo>
                  <a:pt x="562029" y="1421007"/>
                </a:lnTo>
                <a:lnTo>
                  <a:pt x="562664" y="1417508"/>
                </a:lnTo>
                <a:lnTo>
                  <a:pt x="563616" y="1414009"/>
                </a:lnTo>
                <a:lnTo>
                  <a:pt x="564885" y="1410191"/>
                </a:lnTo>
                <a:lnTo>
                  <a:pt x="566154" y="1407010"/>
                </a:lnTo>
                <a:lnTo>
                  <a:pt x="568375" y="1403829"/>
                </a:lnTo>
                <a:lnTo>
                  <a:pt x="570596" y="1400966"/>
                </a:lnTo>
                <a:lnTo>
                  <a:pt x="572817" y="1398103"/>
                </a:lnTo>
                <a:lnTo>
                  <a:pt x="575673" y="1395558"/>
                </a:lnTo>
                <a:lnTo>
                  <a:pt x="578528" y="1393649"/>
                </a:lnTo>
                <a:lnTo>
                  <a:pt x="581701" y="1391741"/>
                </a:lnTo>
                <a:lnTo>
                  <a:pt x="584874" y="1390150"/>
                </a:lnTo>
                <a:lnTo>
                  <a:pt x="588364" y="1388878"/>
                </a:lnTo>
                <a:lnTo>
                  <a:pt x="592171" y="1387605"/>
                </a:lnTo>
                <a:lnTo>
                  <a:pt x="595979" y="1386969"/>
                </a:lnTo>
                <a:lnTo>
                  <a:pt x="599786" y="1386969"/>
                </a:lnTo>
                <a:lnTo>
                  <a:pt x="682597" y="1386969"/>
                </a:lnTo>
                <a:lnTo>
                  <a:pt x="686721" y="1386969"/>
                </a:lnTo>
                <a:lnTo>
                  <a:pt x="690529" y="1387605"/>
                </a:lnTo>
                <a:lnTo>
                  <a:pt x="694019" y="1388878"/>
                </a:lnTo>
                <a:lnTo>
                  <a:pt x="697826" y="1390150"/>
                </a:lnTo>
                <a:lnTo>
                  <a:pt x="700999" y="1391741"/>
                </a:lnTo>
                <a:lnTo>
                  <a:pt x="704172" y="1393649"/>
                </a:lnTo>
                <a:lnTo>
                  <a:pt x="707345" y="1395558"/>
                </a:lnTo>
                <a:lnTo>
                  <a:pt x="709883" y="1398103"/>
                </a:lnTo>
                <a:lnTo>
                  <a:pt x="712104" y="1400966"/>
                </a:lnTo>
                <a:lnTo>
                  <a:pt x="714325" y="1403829"/>
                </a:lnTo>
                <a:lnTo>
                  <a:pt x="716229" y="1407010"/>
                </a:lnTo>
                <a:lnTo>
                  <a:pt x="718132" y="1410191"/>
                </a:lnTo>
                <a:lnTo>
                  <a:pt x="719402" y="1414009"/>
                </a:lnTo>
                <a:lnTo>
                  <a:pt x="720353" y="1417508"/>
                </a:lnTo>
                <a:lnTo>
                  <a:pt x="720671" y="1421007"/>
                </a:lnTo>
                <a:lnTo>
                  <a:pt x="720988" y="1425143"/>
                </a:lnTo>
                <a:lnTo>
                  <a:pt x="720988" y="1462999"/>
                </a:lnTo>
                <a:lnTo>
                  <a:pt x="720988" y="1466180"/>
                </a:lnTo>
                <a:lnTo>
                  <a:pt x="720353" y="1469998"/>
                </a:lnTo>
                <a:lnTo>
                  <a:pt x="719719" y="1473179"/>
                </a:lnTo>
                <a:lnTo>
                  <a:pt x="718450" y="1476360"/>
                </a:lnTo>
                <a:lnTo>
                  <a:pt x="716863" y="1479223"/>
                </a:lnTo>
                <a:lnTo>
                  <a:pt x="715277" y="1482404"/>
                </a:lnTo>
                <a:lnTo>
                  <a:pt x="713373" y="1484949"/>
                </a:lnTo>
                <a:lnTo>
                  <a:pt x="711469" y="1487494"/>
                </a:lnTo>
                <a:lnTo>
                  <a:pt x="708931" y="1489721"/>
                </a:lnTo>
                <a:lnTo>
                  <a:pt x="706710" y="1491948"/>
                </a:lnTo>
                <a:lnTo>
                  <a:pt x="703537" y="1494175"/>
                </a:lnTo>
                <a:lnTo>
                  <a:pt x="700682" y="1495765"/>
                </a:lnTo>
                <a:lnTo>
                  <a:pt x="697826" y="1497038"/>
                </a:lnTo>
                <a:lnTo>
                  <a:pt x="694653" y="1498310"/>
                </a:lnTo>
                <a:lnTo>
                  <a:pt x="691163" y="1499264"/>
                </a:lnTo>
                <a:lnTo>
                  <a:pt x="687991" y="1499901"/>
                </a:lnTo>
                <a:lnTo>
                  <a:pt x="687991" y="1753123"/>
                </a:lnTo>
                <a:lnTo>
                  <a:pt x="695605" y="1749305"/>
                </a:lnTo>
                <a:lnTo>
                  <a:pt x="702586" y="1744215"/>
                </a:lnTo>
                <a:lnTo>
                  <a:pt x="709566" y="1739125"/>
                </a:lnTo>
                <a:lnTo>
                  <a:pt x="716229" y="1732763"/>
                </a:lnTo>
                <a:lnTo>
                  <a:pt x="722892" y="1726083"/>
                </a:lnTo>
                <a:lnTo>
                  <a:pt x="729237" y="1718766"/>
                </a:lnTo>
                <a:lnTo>
                  <a:pt x="734948" y="1710813"/>
                </a:lnTo>
                <a:lnTo>
                  <a:pt x="740977" y="1702224"/>
                </a:lnTo>
                <a:lnTo>
                  <a:pt x="746371" y="1692998"/>
                </a:lnTo>
                <a:lnTo>
                  <a:pt x="751447" y="1683137"/>
                </a:lnTo>
                <a:lnTo>
                  <a:pt x="756841" y="1672639"/>
                </a:lnTo>
                <a:lnTo>
                  <a:pt x="761600" y="1661505"/>
                </a:lnTo>
                <a:lnTo>
                  <a:pt x="766359" y="1650052"/>
                </a:lnTo>
                <a:lnTo>
                  <a:pt x="770801" y="1637646"/>
                </a:lnTo>
                <a:lnTo>
                  <a:pt x="774926" y="1624921"/>
                </a:lnTo>
                <a:lnTo>
                  <a:pt x="779051" y="1611560"/>
                </a:lnTo>
                <a:lnTo>
                  <a:pt x="782541" y="1597563"/>
                </a:lnTo>
                <a:lnTo>
                  <a:pt x="786031" y="1582611"/>
                </a:lnTo>
                <a:lnTo>
                  <a:pt x="789521" y="1567660"/>
                </a:lnTo>
                <a:lnTo>
                  <a:pt x="792377" y="1552072"/>
                </a:lnTo>
                <a:lnTo>
                  <a:pt x="795232" y="1535530"/>
                </a:lnTo>
                <a:lnTo>
                  <a:pt x="797770" y="1518988"/>
                </a:lnTo>
                <a:lnTo>
                  <a:pt x="800626" y="1501491"/>
                </a:lnTo>
                <a:lnTo>
                  <a:pt x="802530" y="1483677"/>
                </a:lnTo>
                <a:lnTo>
                  <a:pt x="804751" y="1464908"/>
                </a:lnTo>
                <a:lnTo>
                  <a:pt x="806337" y="1446139"/>
                </a:lnTo>
                <a:lnTo>
                  <a:pt x="807923" y="1426415"/>
                </a:lnTo>
                <a:lnTo>
                  <a:pt x="809193" y="1406374"/>
                </a:lnTo>
                <a:lnTo>
                  <a:pt x="810779" y="1385696"/>
                </a:lnTo>
                <a:lnTo>
                  <a:pt x="811731" y="1364382"/>
                </a:lnTo>
                <a:lnTo>
                  <a:pt x="812365" y="1343069"/>
                </a:lnTo>
                <a:lnTo>
                  <a:pt x="813000" y="1320800"/>
                </a:lnTo>
                <a:lnTo>
                  <a:pt x="840921" y="1322709"/>
                </a:lnTo>
                <a:lnTo>
                  <a:pt x="866621" y="1324300"/>
                </a:lnTo>
                <a:lnTo>
                  <a:pt x="909771" y="1327481"/>
                </a:lnTo>
                <a:lnTo>
                  <a:pt x="938644" y="1330026"/>
                </a:lnTo>
                <a:lnTo>
                  <a:pt x="948797" y="1330980"/>
                </a:lnTo>
                <a:lnTo>
                  <a:pt x="956729" y="1331298"/>
                </a:lnTo>
                <a:lnTo>
                  <a:pt x="964661" y="1331934"/>
                </a:lnTo>
                <a:lnTo>
                  <a:pt x="972593" y="1332889"/>
                </a:lnTo>
                <a:lnTo>
                  <a:pt x="980208" y="1334161"/>
                </a:lnTo>
                <a:lnTo>
                  <a:pt x="987823" y="1335752"/>
                </a:lnTo>
                <a:lnTo>
                  <a:pt x="995437" y="1337979"/>
                </a:lnTo>
                <a:lnTo>
                  <a:pt x="1002418" y="1340205"/>
                </a:lnTo>
                <a:lnTo>
                  <a:pt x="1009715" y="1343387"/>
                </a:lnTo>
                <a:lnTo>
                  <a:pt x="1016378" y="1346250"/>
                </a:lnTo>
                <a:lnTo>
                  <a:pt x="1023358" y="1349749"/>
                </a:lnTo>
                <a:lnTo>
                  <a:pt x="1030021" y="1353885"/>
                </a:lnTo>
                <a:lnTo>
                  <a:pt x="1036050" y="1357702"/>
                </a:lnTo>
                <a:lnTo>
                  <a:pt x="1042395" y="1361837"/>
                </a:lnTo>
                <a:lnTo>
                  <a:pt x="1048106" y="1366927"/>
                </a:lnTo>
                <a:lnTo>
                  <a:pt x="1053817" y="1371699"/>
                </a:lnTo>
                <a:lnTo>
                  <a:pt x="1059211" y="1377107"/>
                </a:lnTo>
                <a:lnTo>
                  <a:pt x="1064605" y="1382197"/>
                </a:lnTo>
                <a:lnTo>
                  <a:pt x="1069364" y="1388241"/>
                </a:lnTo>
                <a:lnTo>
                  <a:pt x="1073806" y="1393967"/>
                </a:lnTo>
                <a:lnTo>
                  <a:pt x="1078248" y="1400012"/>
                </a:lnTo>
                <a:lnTo>
                  <a:pt x="1082373" y="1406374"/>
                </a:lnTo>
                <a:lnTo>
                  <a:pt x="1085863" y="1413054"/>
                </a:lnTo>
                <a:lnTo>
                  <a:pt x="1089670" y="1419735"/>
                </a:lnTo>
                <a:lnTo>
                  <a:pt x="1092843" y="1426734"/>
                </a:lnTo>
                <a:lnTo>
                  <a:pt x="1095381" y="1433732"/>
                </a:lnTo>
                <a:lnTo>
                  <a:pt x="1097920" y="1441049"/>
                </a:lnTo>
                <a:lnTo>
                  <a:pt x="1100141" y="1448684"/>
                </a:lnTo>
                <a:lnTo>
                  <a:pt x="1101727" y="1456000"/>
                </a:lnTo>
                <a:lnTo>
                  <a:pt x="1103314" y="1463635"/>
                </a:lnTo>
                <a:lnTo>
                  <a:pt x="1104265" y="1471588"/>
                </a:lnTo>
                <a:lnTo>
                  <a:pt x="1104900" y="1479541"/>
                </a:lnTo>
                <a:lnTo>
                  <a:pt x="1104900" y="1487494"/>
                </a:lnTo>
                <a:lnTo>
                  <a:pt x="1104900" y="1686000"/>
                </a:lnTo>
                <a:lnTo>
                  <a:pt x="1104900" y="1690135"/>
                </a:lnTo>
                <a:lnTo>
                  <a:pt x="1104265" y="1693953"/>
                </a:lnTo>
                <a:lnTo>
                  <a:pt x="1103631" y="1697770"/>
                </a:lnTo>
                <a:lnTo>
                  <a:pt x="1102362" y="1701906"/>
                </a:lnTo>
                <a:lnTo>
                  <a:pt x="1101093" y="1705405"/>
                </a:lnTo>
                <a:lnTo>
                  <a:pt x="1099189" y="1709222"/>
                </a:lnTo>
                <a:lnTo>
                  <a:pt x="1096968" y="1713040"/>
                </a:lnTo>
                <a:lnTo>
                  <a:pt x="1094430" y="1716221"/>
                </a:lnTo>
                <a:lnTo>
                  <a:pt x="1091891" y="1719720"/>
                </a:lnTo>
                <a:lnTo>
                  <a:pt x="1089036" y="1722901"/>
                </a:lnTo>
                <a:lnTo>
                  <a:pt x="1085546" y="1726719"/>
                </a:lnTo>
                <a:lnTo>
                  <a:pt x="1082056" y="1729900"/>
                </a:lnTo>
                <a:lnTo>
                  <a:pt x="1078248" y="1732763"/>
                </a:lnTo>
                <a:lnTo>
                  <a:pt x="1074124" y="1736262"/>
                </a:lnTo>
                <a:lnTo>
                  <a:pt x="1069682" y="1739125"/>
                </a:lnTo>
                <a:lnTo>
                  <a:pt x="1065240" y="1741989"/>
                </a:lnTo>
                <a:lnTo>
                  <a:pt x="1055404" y="1748033"/>
                </a:lnTo>
                <a:lnTo>
                  <a:pt x="1044299" y="1753441"/>
                </a:lnTo>
                <a:lnTo>
                  <a:pt x="1032560" y="1758531"/>
                </a:lnTo>
                <a:lnTo>
                  <a:pt x="1019868" y="1763939"/>
                </a:lnTo>
                <a:lnTo>
                  <a:pt x="1005908" y="1768392"/>
                </a:lnTo>
                <a:lnTo>
                  <a:pt x="991630" y="1773164"/>
                </a:lnTo>
                <a:lnTo>
                  <a:pt x="976718" y="1777300"/>
                </a:lnTo>
                <a:lnTo>
                  <a:pt x="960854" y="1781117"/>
                </a:lnTo>
                <a:lnTo>
                  <a:pt x="944038" y="1784934"/>
                </a:lnTo>
                <a:lnTo>
                  <a:pt x="927222" y="1788434"/>
                </a:lnTo>
                <a:lnTo>
                  <a:pt x="909454" y="1791615"/>
                </a:lnTo>
                <a:lnTo>
                  <a:pt x="891369" y="1794796"/>
                </a:lnTo>
                <a:lnTo>
                  <a:pt x="872332" y="1797341"/>
                </a:lnTo>
                <a:lnTo>
                  <a:pt x="853295" y="1799886"/>
                </a:lnTo>
                <a:lnTo>
                  <a:pt x="833941" y="1801795"/>
                </a:lnTo>
                <a:lnTo>
                  <a:pt x="813952" y="1804022"/>
                </a:lnTo>
                <a:lnTo>
                  <a:pt x="793328" y="1805930"/>
                </a:lnTo>
                <a:lnTo>
                  <a:pt x="773022" y="1807203"/>
                </a:lnTo>
                <a:lnTo>
                  <a:pt x="752399" y="1808475"/>
                </a:lnTo>
                <a:lnTo>
                  <a:pt x="731458" y="1809748"/>
                </a:lnTo>
                <a:lnTo>
                  <a:pt x="710200" y="1810384"/>
                </a:lnTo>
                <a:lnTo>
                  <a:pt x="688942" y="1811020"/>
                </a:lnTo>
                <a:lnTo>
                  <a:pt x="667684" y="1811338"/>
                </a:lnTo>
                <a:lnTo>
                  <a:pt x="646427" y="1811338"/>
                </a:lnTo>
                <a:lnTo>
                  <a:pt x="625486" y="1811338"/>
                </a:lnTo>
                <a:lnTo>
                  <a:pt x="603911" y="1811020"/>
                </a:lnTo>
                <a:lnTo>
                  <a:pt x="582653" y="1810384"/>
                </a:lnTo>
                <a:lnTo>
                  <a:pt x="561395" y="1809748"/>
                </a:lnTo>
                <a:lnTo>
                  <a:pt x="540137" y="1808475"/>
                </a:lnTo>
                <a:lnTo>
                  <a:pt x="518879" y="1807203"/>
                </a:lnTo>
                <a:lnTo>
                  <a:pt x="498573" y="1805930"/>
                </a:lnTo>
                <a:lnTo>
                  <a:pt x="477632" y="1804022"/>
                </a:lnTo>
                <a:lnTo>
                  <a:pt x="457326" y="1801795"/>
                </a:lnTo>
                <a:lnTo>
                  <a:pt x="437337" y="1799886"/>
                </a:lnTo>
                <a:lnTo>
                  <a:pt x="417983" y="1797341"/>
                </a:lnTo>
                <a:lnTo>
                  <a:pt x="398629" y="1794796"/>
                </a:lnTo>
                <a:lnTo>
                  <a:pt x="379909" y="1791615"/>
                </a:lnTo>
                <a:lnTo>
                  <a:pt x="361824" y="1788434"/>
                </a:lnTo>
                <a:lnTo>
                  <a:pt x="344056" y="1784934"/>
                </a:lnTo>
                <a:lnTo>
                  <a:pt x="327240" y="1781117"/>
                </a:lnTo>
                <a:lnTo>
                  <a:pt x="310741" y="1777300"/>
                </a:lnTo>
                <a:lnTo>
                  <a:pt x="295195" y="1773164"/>
                </a:lnTo>
                <a:lnTo>
                  <a:pt x="280600" y="1768392"/>
                </a:lnTo>
                <a:lnTo>
                  <a:pt x="266322" y="1763939"/>
                </a:lnTo>
                <a:lnTo>
                  <a:pt x="252996" y="1758531"/>
                </a:lnTo>
                <a:lnTo>
                  <a:pt x="240622" y="1753441"/>
                </a:lnTo>
                <a:lnTo>
                  <a:pt x="229517" y="1748033"/>
                </a:lnTo>
                <a:lnTo>
                  <a:pt x="219047" y="1741989"/>
                </a:lnTo>
                <a:lnTo>
                  <a:pt x="214288" y="1739125"/>
                </a:lnTo>
                <a:lnTo>
                  <a:pt x="209846" y="1736262"/>
                </a:lnTo>
                <a:lnTo>
                  <a:pt x="205404" y="1732763"/>
                </a:lnTo>
                <a:lnTo>
                  <a:pt x="201596" y="1729900"/>
                </a:lnTo>
                <a:lnTo>
                  <a:pt x="198106" y="1726719"/>
                </a:lnTo>
                <a:lnTo>
                  <a:pt x="194299" y="1722901"/>
                </a:lnTo>
                <a:lnTo>
                  <a:pt x="191443" y="1719720"/>
                </a:lnTo>
                <a:lnTo>
                  <a:pt x="188588" y="1716221"/>
                </a:lnTo>
                <a:lnTo>
                  <a:pt x="186367" y="1713040"/>
                </a:lnTo>
                <a:lnTo>
                  <a:pt x="183828" y="1709222"/>
                </a:lnTo>
                <a:lnTo>
                  <a:pt x="181925" y="1705405"/>
                </a:lnTo>
                <a:lnTo>
                  <a:pt x="180338" y="1701906"/>
                </a:lnTo>
                <a:lnTo>
                  <a:pt x="179386" y="1697770"/>
                </a:lnTo>
                <a:lnTo>
                  <a:pt x="178435" y="1693953"/>
                </a:lnTo>
                <a:lnTo>
                  <a:pt x="177800" y="1690135"/>
                </a:lnTo>
                <a:lnTo>
                  <a:pt x="177800" y="1686000"/>
                </a:lnTo>
                <a:lnTo>
                  <a:pt x="177800" y="1487494"/>
                </a:lnTo>
                <a:lnTo>
                  <a:pt x="178117" y="1479541"/>
                </a:lnTo>
                <a:lnTo>
                  <a:pt x="178435" y="1471588"/>
                </a:lnTo>
                <a:lnTo>
                  <a:pt x="179386" y="1463635"/>
                </a:lnTo>
                <a:lnTo>
                  <a:pt x="180973" y="1456000"/>
                </a:lnTo>
                <a:lnTo>
                  <a:pt x="182559" y="1448684"/>
                </a:lnTo>
                <a:lnTo>
                  <a:pt x="184463" y="1441049"/>
                </a:lnTo>
                <a:lnTo>
                  <a:pt x="187318" y="1433732"/>
                </a:lnTo>
                <a:lnTo>
                  <a:pt x="190174" y="1426734"/>
                </a:lnTo>
                <a:lnTo>
                  <a:pt x="193030" y="1419735"/>
                </a:lnTo>
                <a:lnTo>
                  <a:pt x="196520" y="1413054"/>
                </a:lnTo>
                <a:lnTo>
                  <a:pt x="200327" y="1406374"/>
                </a:lnTo>
                <a:lnTo>
                  <a:pt x="204452" y="1400012"/>
                </a:lnTo>
                <a:lnTo>
                  <a:pt x="208576" y="1393967"/>
                </a:lnTo>
                <a:lnTo>
                  <a:pt x="213336" y="1388241"/>
                </a:lnTo>
                <a:lnTo>
                  <a:pt x="218095" y="1382197"/>
                </a:lnTo>
                <a:lnTo>
                  <a:pt x="223489" y="1377107"/>
                </a:lnTo>
                <a:lnTo>
                  <a:pt x="228883" y="1371699"/>
                </a:lnTo>
                <a:lnTo>
                  <a:pt x="234594" y="1366927"/>
                </a:lnTo>
                <a:lnTo>
                  <a:pt x="240305" y="1361837"/>
                </a:lnTo>
                <a:lnTo>
                  <a:pt x="246650" y="1357702"/>
                </a:lnTo>
                <a:lnTo>
                  <a:pt x="252679" y="1353885"/>
                </a:lnTo>
                <a:lnTo>
                  <a:pt x="259659" y="1349749"/>
                </a:lnTo>
                <a:lnTo>
                  <a:pt x="266005" y="1346250"/>
                </a:lnTo>
                <a:lnTo>
                  <a:pt x="272985" y="1343387"/>
                </a:lnTo>
                <a:lnTo>
                  <a:pt x="280282" y="1340205"/>
                </a:lnTo>
                <a:lnTo>
                  <a:pt x="287263" y="1337979"/>
                </a:lnTo>
                <a:lnTo>
                  <a:pt x="294877" y="1335752"/>
                </a:lnTo>
                <a:lnTo>
                  <a:pt x="302492" y="1334161"/>
                </a:lnTo>
                <a:lnTo>
                  <a:pt x="310107" y="1332889"/>
                </a:lnTo>
                <a:lnTo>
                  <a:pt x="318039" y="1331934"/>
                </a:lnTo>
                <a:lnTo>
                  <a:pt x="325971" y="1331298"/>
                </a:lnTo>
                <a:lnTo>
                  <a:pt x="333903" y="1330980"/>
                </a:lnTo>
                <a:lnTo>
                  <a:pt x="344056" y="1330026"/>
                </a:lnTo>
                <a:lnTo>
                  <a:pt x="372929" y="1327481"/>
                </a:lnTo>
                <a:lnTo>
                  <a:pt x="415762" y="1324300"/>
                </a:lnTo>
                <a:lnTo>
                  <a:pt x="441779" y="1322709"/>
                </a:lnTo>
                <a:lnTo>
                  <a:pt x="470017" y="1320800"/>
                </a:lnTo>
                <a:close/>
                <a:moveTo>
                  <a:pt x="1004887" y="995363"/>
                </a:moveTo>
                <a:lnTo>
                  <a:pt x="1176337" y="995363"/>
                </a:lnTo>
                <a:lnTo>
                  <a:pt x="1176337" y="1265238"/>
                </a:lnTo>
                <a:lnTo>
                  <a:pt x="1004887" y="1265238"/>
                </a:lnTo>
                <a:lnTo>
                  <a:pt x="1004887" y="995363"/>
                </a:lnTo>
                <a:close/>
                <a:moveTo>
                  <a:pt x="493561" y="847408"/>
                </a:moveTo>
                <a:lnTo>
                  <a:pt x="491024" y="847726"/>
                </a:lnTo>
                <a:lnTo>
                  <a:pt x="488804" y="848043"/>
                </a:lnTo>
                <a:lnTo>
                  <a:pt x="485950" y="848996"/>
                </a:lnTo>
                <a:lnTo>
                  <a:pt x="483730" y="849948"/>
                </a:lnTo>
                <a:lnTo>
                  <a:pt x="481510" y="851218"/>
                </a:lnTo>
                <a:lnTo>
                  <a:pt x="479290" y="852806"/>
                </a:lnTo>
                <a:lnTo>
                  <a:pt x="475167" y="856933"/>
                </a:lnTo>
                <a:lnTo>
                  <a:pt x="470727" y="861061"/>
                </a:lnTo>
                <a:lnTo>
                  <a:pt x="466604" y="865823"/>
                </a:lnTo>
                <a:lnTo>
                  <a:pt x="462482" y="871221"/>
                </a:lnTo>
                <a:lnTo>
                  <a:pt x="454553" y="882651"/>
                </a:lnTo>
                <a:lnTo>
                  <a:pt x="448527" y="890906"/>
                </a:lnTo>
                <a:lnTo>
                  <a:pt x="442819" y="899478"/>
                </a:lnTo>
                <a:lnTo>
                  <a:pt x="436793" y="908368"/>
                </a:lnTo>
                <a:lnTo>
                  <a:pt x="431402" y="917893"/>
                </a:lnTo>
                <a:lnTo>
                  <a:pt x="429499" y="926783"/>
                </a:lnTo>
                <a:lnTo>
                  <a:pt x="427596" y="935673"/>
                </a:lnTo>
                <a:lnTo>
                  <a:pt x="426010" y="945198"/>
                </a:lnTo>
                <a:lnTo>
                  <a:pt x="424742" y="954406"/>
                </a:lnTo>
                <a:lnTo>
                  <a:pt x="423790" y="963931"/>
                </a:lnTo>
                <a:lnTo>
                  <a:pt x="423156" y="973773"/>
                </a:lnTo>
                <a:lnTo>
                  <a:pt x="422839" y="982981"/>
                </a:lnTo>
                <a:lnTo>
                  <a:pt x="422839" y="992823"/>
                </a:lnTo>
                <a:lnTo>
                  <a:pt x="423156" y="1007111"/>
                </a:lnTo>
                <a:lnTo>
                  <a:pt x="424107" y="1020764"/>
                </a:lnTo>
                <a:lnTo>
                  <a:pt x="426010" y="1034099"/>
                </a:lnTo>
                <a:lnTo>
                  <a:pt x="428547" y="1047434"/>
                </a:lnTo>
                <a:lnTo>
                  <a:pt x="432036" y="1060769"/>
                </a:lnTo>
                <a:lnTo>
                  <a:pt x="435525" y="1073469"/>
                </a:lnTo>
                <a:lnTo>
                  <a:pt x="439965" y="1086169"/>
                </a:lnTo>
                <a:lnTo>
                  <a:pt x="445039" y="1098551"/>
                </a:lnTo>
                <a:lnTo>
                  <a:pt x="450430" y="1110934"/>
                </a:lnTo>
                <a:lnTo>
                  <a:pt x="456456" y="1122999"/>
                </a:lnTo>
                <a:lnTo>
                  <a:pt x="462799" y="1134429"/>
                </a:lnTo>
                <a:lnTo>
                  <a:pt x="469459" y="1145541"/>
                </a:lnTo>
                <a:lnTo>
                  <a:pt x="477070" y="1156019"/>
                </a:lnTo>
                <a:lnTo>
                  <a:pt x="484364" y="1166496"/>
                </a:lnTo>
                <a:lnTo>
                  <a:pt x="492293" y="1176656"/>
                </a:lnTo>
                <a:lnTo>
                  <a:pt x="500539" y="1186181"/>
                </a:lnTo>
                <a:lnTo>
                  <a:pt x="508784" y="1195389"/>
                </a:lnTo>
                <a:lnTo>
                  <a:pt x="517347" y="1204279"/>
                </a:lnTo>
                <a:lnTo>
                  <a:pt x="526227" y="1212216"/>
                </a:lnTo>
                <a:lnTo>
                  <a:pt x="535107" y="1220154"/>
                </a:lnTo>
                <a:lnTo>
                  <a:pt x="543987" y="1227456"/>
                </a:lnTo>
                <a:lnTo>
                  <a:pt x="553184" y="1234124"/>
                </a:lnTo>
                <a:lnTo>
                  <a:pt x="562381" y="1240474"/>
                </a:lnTo>
                <a:lnTo>
                  <a:pt x="571578" y="1245871"/>
                </a:lnTo>
                <a:lnTo>
                  <a:pt x="580775" y="1250951"/>
                </a:lnTo>
                <a:lnTo>
                  <a:pt x="589655" y="1255079"/>
                </a:lnTo>
                <a:lnTo>
                  <a:pt x="598853" y="1258889"/>
                </a:lnTo>
                <a:lnTo>
                  <a:pt x="607732" y="1262381"/>
                </a:lnTo>
                <a:lnTo>
                  <a:pt x="616612" y="1264604"/>
                </a:lnTo>
                <a:lnTo>
                  <a:pt x="624858" y="1266509"/>
                </a:lnTo>
                <a:lnTo>
                  <a:pt x="633421" y="1267461"/>
                </a:lnTo>
                <a:lnTo>
                  <a:pt x="641349" y="1267779"/>
                </a:lnTo>
                <a:lnTo>
                  <a:pt x="649595" y="1267461"/>
                </a:lnTo>
                <a:lnTo>
                  <a:pt x="657524" y="1266509"/>
                </a:lnTo>
                <a:lnTo>
                  <a:pt x="666404" y="1264604"/>
                </a:lnTo>
                <a:lnTo>
                  <a:pt x="674967" y="1262381"/>
                </a:lnTo>
                <a:lnTo>
                  <a:pt x="684164" y="1258889"/>
                </a:lnTo>
                <a:lnTo>
                  <a:pt x="692726" y="1255079"/>
                </a:lnTo>
                <a:lnTo>
                  <a:pt x="701924" y="1250951"/>
                </a:lnTo>
                <a:lnTo>
                  <a:pt x="711121" y="1245871"/>
                </a:lnTo>
                <a:lnTo>
                  <a:pt x="720318" y="1240474"/>
                </a:lnTo>
                <a:lnTo>
                  <a:pt x="729515" y="1234124"/>
                </a:lnTo>
                <a:lnTo>
                  <a:pt x="738395" y="1227456"/>
                </a:lnTo>
                <a:lnTo>
                  <a:pt x="747592" y="1220154"/>
                </a:lnTo>
                <a:lnTo>
                  <a:pt x="756472" y="1212216"/>
                </a:lnTo>
                <a:lnTo>
                  <a:pt x="765352" y="1204279"/>
                </a:lnTo>
                <a:lnTo>
                  <a:pt x="773915" y="1195389"/>
                </a:lnTo>
                <a:lnTo>
                  <a:pt x="782160" y="1186181"/>
                </a:lnTo>
                <a:lnTo>
                  <a:pt x="790406" y="1176656"/>
                </a:lnTo>
                <a:lnTo>
                  <a:pt x="798652" y="1166496"/>
                </a:lnTo>
                <a:lnTo>
                  <a:pt x="805946" y="1156019"/>
                </a:lnTo>
                <a:lnTo>
                  <a:pt x="813240" y="1145541"/>
                </a:lnTo>
                <a:lnTo>
                  <a:pt x="819900" y="1134429"/>
                </a:lnTo>
                <a:lnTo>
                  <a:pt x="826243" y="1122999"/>
                </a:lnTo>
                <a:lnTo>
                  <a:pt x="831952" y="1110934"/>
                </a:lnTo>
                <a:lnTo>
                  <a:pt x="837660" y="1098551"/>
                </a:lnTo>
                <a:lnTo>
                  <a:pt x="842417" y="1086169"/>
                </a:lnTo>
                <a:lnTo>
                  <a:pt x="847174" y="1073469"/>
                </a:lnTo>
                <a:lnTo>
                  <a:pt x="850980" y="1060769"/>
                </a:lnTo>
                <a:lnTo>
                  <a:pt x="853834" y="1047434"/>
                </a:lnTo>
                <a:lnTo>
                  <a:pt x="856689" y="1034099"/>
                </a:lnTo>
                <a:lnTo>
                  <a:pt x="858592" y="1020764"/>
                </a:lnTo>
                <a:lnTo>
                  <a:pt x="859543" y="1007111"/>
                </a:lnTo>
                <a:lnTo>
                  <a:pt x="860177" y="992823"/>
                </a:lnTo>
                <a:lnTo>
                  <a:pt x="859860" y="984886"/>
                </a:lnTo>
                <a:lnTo>
                  <a:pt x="859543" y="976313"/>
                </a:lnTo>
                <a:lnTo>
                  <a:pt x="837343" y="975361"/>
                </a:lnTo>
                <a:lnTo>
                  <a:pt x="814509" y="973773"/>
                </a:lnTo>
                <a:lnTo>
                  <a:pt x="791040" y="970916"/>
                </a:lnTo>
                <a:lnTo>
                  <a:pt x="767255" y="968058"/>
                </a:lnTo>
                <a:lnTo>
                  <a:pt x="743469" y="964566"/>
                </a:lnTo>
                <a:lnTo>
                  <a:pt x="719366" y="960438"/>
                </a:lnTo>
                <a:lnTo>
                  <a:pt x="695898" y="955041"/>
                </a:lnTo>
                <a:lnTo>
                  <a:pt x="684481" y="952501"/>
                </a:lnTo>
                <a:lnTo>
                  <a:pt x="673064" y="949643"/>
                </a:lnTo>
                <a:lnTo>
                  <a:pt x="661964" y="946468"/>
                </a:lnTo>
                <a:lnTo>
                  <a:pt x="651181" y="943293"/>
                </a:lnTo>
                <a:lnTo>
                  <a:pt x="640398" y="940118"/>
                </a:lnTo>
                <a:lnTo>
                  <a:pt x="629932" y="936308"/>
                </a:lnTo>
                <a:lnTo>
                  <a:pt x="620101" y="932816"/>
                </a:lnTo>
                <a:lnTo>
                  <a:pt x="610270" y="929006"/>
                </a:lnTo>
                <a:lnTo>
                  <a:pt x="601073" y="924878"/>
                </a:lnTo>
                <a:lnTo>
                  <a:pt x="592510" y="921068"/>
                </a:lnTo>
                <a:lnTo>
                  <a:pt x="583947" y="916941"/>
                </a:lnTo>
                <a:lnTo>
                  <a:pt x="576018" y="912178"/>
                </a:lnTo>
                <a:lnTo>
                  <a:pt x="568724" y="907733"/>
                </a:lnTo>
                <a:lnTo>
                  <a:pt x="561747" y="903288"/>
                </a:lnTo>
                <a:lnTo>
                  <a:pt x="555404" y="898208"/>
                </a:lnTo>
                <a:lnTo>
                  <a:pt x="550013" y="893128"/>
                </a:lnTo>
                <a:lnTo>
                  <a:pt x="544938" y="887731"/>
                </a:lnTo>
                <a:lnTo>
                  <a:pt x="540498" y="882651"/>
                </a:lnTo>
                <a:lnTo>
                  <a:pt x="536376" y="876936"/>
                </a:lnTo>
                <a:lnTo>
                  <a:pt x="532253" y="872173"/>
                </a:lnTo>
                <a:lnTo>
                  <a:pt x="528447" y="867728"/>
                </a:lnTo>
                <a:lnTo>
                  <a:pt x="524641" y="863601"/>
                </a:lnTo>
                <a:lnTo>
                  <a:pt x="520836" y="860426"/>
                </a:lnTo>
                <a:lnTo>
                  <a:pt x="517347" y="857251"/>
                </a:lnTo>
                <a:lnTo>
                  <a:pt x="514176" y="854393"/>
                </a:lnTo>
                <a:lnTo>
                  <a:pt x="511004" y="852488"/>
                </a:lnTo>
                <a:lnTo>
                  <a:pt x="507833" y="850583"/>
                </a:lnTo>
                <a:lnTo>
                  <a:pt x="504661" y="849313"/>
                </a:lnTo>
                <a:lnTo>
                  <a:pt x="501807" y="848361"/>
                </a:lnTo>
                <a:lnTo>
                  <a:pt x="499270" y="847726"/>
                </a:lnTo>
                <a:lnTo>
                  <a:pt x="496099" y="847408"/>
                </a:lnTo>
                <a:lnTo>
                  <a:pt x="493561" y="847408"/>
                </a:lnTo>
                <a:close/>
                <a:moveTo>
                  <a:pt x="1304925" y="828675"/>
                </a:moveTo>
                <a:lnTo>
                  <a:pt x="1476375" y="828675"/>
                </a:lnTo>
                <a:lnTo>
                  <a:pt x="1476375" y="1252538"/>
                </a:lnTo>
                <a:lnTo>
                  <a:pt x="1304925" y="1252538"/>
                </a:lnTo>
                <a:lnTo>
                  <a:pt x="1304925" y="828675"/>
                </a:lnTo>
                <a:close/>
                <a:moveTo>
                  <a:pt x="634055" y="655638"/>
                </a:moveTo>
                <a:lnTo>
                  <a:pt x="641349" y="655638"/>
                </a:lnTo>
                <a:lnTo>
                  <a:pt x="648644" y="655638"/>
                </a:lnTo>
                <a:lnTo>
                  <a:pt x="655938" y="655956"/>
                </a:lnTo>
                <a:lnTo>
                  <a:pt x="662915" y="656591"/>
                </a:lnTo>
                <a:lnTo>
                  <a:pt x="669892" y="657226"/>
                </a:lnTo>
                <a:lnTo>
                  <a:pt x="677187" y="658178"/>
                </a:lnTo>
                <a:lnTo>
                  <a:pt x="684164" y="659766"/>
                </a:lnTo>
                <a:lnTo>
                  <a:pt x="691141" y="661036"/>
                </a:lnTo>
                <a:lnTo>
                  <a:pt x="698118" y="662623"/>
                </a:lnTo>
                <a:lnTo>
                  <a:pt x="704778" y="664211"/>
                </a:lnTo>
                <a:lnTo>
                  <a:pt x="711438" y="666433"/>
                </a:lnTo>
                <a:lnTo>
                  <a:pt x="718415" y="668338"/>
                </a:lnTo>
                <a:lnTo>
                  <a:pt x="724758" y="670878"/>
                </a:lnTo>
                <a:lnTo>
                  <a:pt x="731418" y="673418"/>
                </a:lnTo>
                <a:lnTo>
                  <a:pt x="737761" y="676276"/>
                </a:lnTo>
                <a:lnTo>
                  <a:pt x="744421" y="679133"/>
                </a:lnTo>
                <a:lnTo>
                  <a:pt x="750446" y="682308"/>
                </a:lnTo>
                <a:lnTo>
                  <a:pt x="763132" y="688976"/>
                </a:lnTo>
                <a:lnTo>
                  <a:pt x="775500" y="696596"/>
                </a:lnTo>
                <a:lnTo>
                  <a:pt x="787235" y="704533"/>
                </a:lnTo>
                <a:lnTo>
                  <a:pt x="798652" y="713423"/>
                </a:lnTo>
                <a:lnTo>
                  <a:pt x="809435" y="722631"/>
                </a:lnTo>
                <a:lnTo>
                  <a:pt x="819900" y="732791"/>
                </a:lnTo>
                <a:lnTo>
                  <a:pt x="830049" y="743586"/>
                </a:lnTo>
                <a:lnTo>
                  <a:pt x="839880" y="754698"/>
                </a:lnTo>
                <a:lnTo>
                  <a:pt x="849394" y="766446"/>
                </a:lnTo>
                <a:lnTo>
                  <a:pt x="858274" y="778511"/>
                </a:lnTo>
                <a:lnTo>
                  <a:pt x="866520" y="791211"/>
                </a:lnTo>
                <a:lnTo>
                  <a:pt x="874449" y="804546"/>
                </a:lnTo>
                <a:lnTo>
                  <a:pt x="881743" y="818198"/>
                </a:lnTo>
                <a:lnTo>
                  <a:pt x="888403" y="832168"/>
                </a:lnTo>
                <a:lnTo>
                  <a:pt x="894746" y="847091"/>
                </a:lnTo>
                <a:lnTo>
                  <a:pt x="900137" y="861696"/>
                </a:lnTo>
                <a:lnTo>
                  <a:pt x="905529" y="876936"/>
                </a:lnTo>
                <a:lnTo>
                  <a:pt x="909651" y="892811"/>
                </a:lnTo>
                <a:lnTo>
                  <a:pt x="913457" y="908686"/>
                </a:lnTo>
                <a:lnTo>
                  <a:pt x="916946" y="924878"/>
                </a:lnTo>
                <a:lnTo>
                  <a:pt x="919166" y="941706"/>
                </a:lnTo>
                <a:lnTo>
                  <a:pt x="921068" y="958533"/>
                </a:lnTo>
                <a:lnTo>
                  <a:pt x="922020" y="975678"/>
                </a:lnTo>
                <a:lnTo>
                  <a:pt x="922337" y="992823"/>
                </a:lnTo>
                <a:lnTo>
                  <a:pt x="922337" y="1002031"/>
                </a:lnTo>
                <a:lnTo>
                  <a:pt x="922020" y="1010921"/>
                </a:lnTo>
                <a:lnTo>
                  <a:pt x="921386" y="1019811"/>
                </a:lnTo>
                <a:lnTo>
                  <a:pt x="920434" y="1028384"/>
                </a:lnTo>
                <a:lnTo>
                  <a:pt x="919483" y="1037274"/>
                </a:lnTo>
                <a:lnTo>
                  <a:pt x="918214" y="1045846"/>
                </a:lnTo>
                <a:lnTo>
                  <a:pt x="916628" y="1054419"/>
                </a:lnTo>
                <a:lnTo>
                  <a:pt x="915043" y="1062674"/>
                </a:lnTo>
                <a:lnTo>
                  <a:pt x="912823" y="1070929"/>
                </a:lnTo>
                <a:lnTo>
                  <a:pt x="910603" y="1079501"/>
                </a:lnTo>
                <a:lnTo>
                  <a:pt x="908383" y="1087756"/>
                </a:lnTo>
                <a:lnTo>
                  <a:pt x="906163" y="1095694"/>
                </a:lnTo>
                <a:lnTo>
                  <a:pt x="903309" y="1103631"/>
                </a:lnTo>
                <a:lnTo>
                  <a:pt x="900137" y="1111569"/>
                </a:lnTo>
                <a:lnTo>
                  <a:pt x="897283" y="1119189"/>
                </a:lnTo>
                <a:lnTo>
                  <a:pt x="894111" y="1126809"/>
                </a:lnTo>
                <a:lnTo>
                  <a:pt x="887134" y="1141731"/>
                </a:lnTo>
                <a:lnTo>
                  <a:pt x="879523" y="1156336"/>
                </a:lnTo>
                <a:lnTo>
                  <a:pt x="871277" y="1170624"/>
                </a:lnTo>
                <a:lnTo>
                  <a:pt x="862714" y="1184276"/>
                </a:lnTo>
                <a:lnTo>
                  <a:pt x="853517" y="1197611"/>
                </a:lnTo>
                <a:lnTo>
                  <a:pt x="843686" y="1209994"/>
                </a:lnTo>
                <a:lnTo>
                  <a:pt x="833854" y="1222376"/>
                </a:lnTo>
                <a:lnTo>
                  <a:pt x="823389" y="1233806"/>
                </a:lnTo>
                <a:lnTo>
                  <a:pt x="812606" y="1244919"/>
                </a:lnTo>
                <a:lnTo>
                  <a:pt x="801823" y="1255396"/>
                </a:lnTo>
                <a:lnTo>
                  <a:pt x="790406" y="1265239"/>
                </a:lnTo>
                <a:lnTo>
                  <a:pt x="778989" y="1274446"/>
                </a:lnTo>
                <a:lnTo>
                  <a:pt x="767255" y="1282701"/>
                </a:lnTo>
                <a:lnTo>
                  <a:pt x="755521" y="1290956"/>
                </a:lnTo>
                <a:lnTo>
                  <a:pt x="743786" y="1298259"/>
                </a:lnTo>
                <a:lnTo>
                  <a:pt x="732052" y="1304609"/>
                </a:lnTo>
                <a:lnTo>
                  <a:pt x="720318" y="1310641"/>
                </a:lnTo>
                <a:lnTo>
                  <a:pt x="708584" y="1315721"/>
                </a:lnTo>
                <a:lnTo>
                  <a:pt x="696849" y="1320166"/>
                </a:lnTo>
                <a:lnTo>
                  <a:pt x="685432" y="1323659"/>
                </a:lnTo>
                <a:lnTo>
                  <a:pt x="674015" y="1326516"/>
                </a:lnTo>
                <a:lnTo>
                  <a:pt x="662915" y="1328421"/>
                </a:lnTo>
                <a:lnTo>
                  <a:pt x="657207" y="1329374"/>
                </a:lnTo>
                <a:lnTo>
                  <a:pt x="652132" y="1329691"/>
                </a:lnTo>
                <a:lnTo>
                  <a:pt x="646424" y="1330009"/>
                </a:lnTo>
                <a:lnTo>
                  <a:pt x="641349" y="1330326"/>
                </a:lnTo>
                <a:lnTo>
                  <a:pt x="635958" y="1330009"/>
                </a:lnTo>
                <a:lnTo>
                  <a:pt x="630884" y="1329691"/>
                </a:lnTo>
                <a:lnTo>
                  <a:pt x="625492" y="1329374"/>
                </a:lnTo>
                <a:lnTo>
                  <a:pt x="620101" y="1328421"/>
                </a:lnTo>
                <a:lnTo>
                  <a:pt x="609001" y="1326516"/>
                </a:lnTo>
                <a:lnTo>
                  <a:pt x="597584" y="1323659"/>
                </a:lnTo>
                <a:lnTo>
                  <a:pt x="585850" y="1320166"/>
                </a:lnTo>
                <a:lnTo>
                  <a:pt x="574433" y="1315721"/>
                </a:lnTo>
                <a:lnTo>
                  <a:pt x="562698" y="1310641"/>
                </a:lnTo>
                <a:lnTo>
                  <a:pt x="550647" y="1304609"/>
                </a:lnTo>
                <a:lnTo>
                  <a:pt x="538913" y="1298259"/>
                </a:lnTo>
                <a:lnTo>
                  <a:pt x="527179" y="1290956"/>
                </a:lnTo>
                <a:lnTo>
                  <a:pt x="515444" y="1282701"/>
                </a:lnTo>
                <a:lnTo>
                  <a:pt x="503710" y="1274446"/>
                </a:lnTo>
                <a:lnTo>
                  <a:pt x="492293" y="1265239"/>
                </a:lnTo>
                <a:lnTo>
                  <a:pt x="481193" y="1255396"/>
                </a:lnTo>
                <a:lnTo>
                  <a:pt x="470093" y="1244919"/>
                </a:lnTo>
                <a:lnTo>
                  <a:pt x="459310" y="1233806"/>
                </a:lnTo>
                <a:lnTo>
                  <a:pt x="448845" y="1222376"/>
                </a:lnTo>
                <a:lnTo>
                  <a:pt x="438696" y="1209994"/>
                </a:lnTo>
                <a:lnTo>
                  <a:pt x="429499" y="1197611"/>
                </a:lnTo>
                <a:lnTo>
                  <a:pt x="419985" y="1184276"/>
                </a:lnTo>
                <a:lnTo>
                  <a:pt x="411422" y="1170624"/>
                </a:lnTo>
                <a:lnTo>
                  <a:pt x="403176" y="1156336"/>
                </a:lnTo>
                <a:lnTo>
                  <a:pt x="395565" y="1141731"/>
                </a:lnTo>
                <a:lnTo>
                  <a:pt x="388588" y="1126809"/>
                </a:lnTo>
                <a:lnTo>
                  <a:pt x="385416" y="1119189"/>
                </a:lnTo>
                <a:lnTo>
                  <a:pt x="382245" y="1111569"/>
                </a:lnTo>
                <a:lnTo>
                  <a:pt x="379390" y="1103631"/>
                </a:lnTo>
                <a:lnTo>
                  <a:pt x="376853" y="1095694"/>
                </a:lnTo>
                <a:lnTo>
                  <a:pt x="374316" y="1087756"/>
                </a:lnTo>
                <a:lnTo>
                  <a:pt x="372096" y="1079501"/>
                </a:lnTo>
                <a:lnTo>
                  <a:pt x="369559" y="1070929"/>
                </a:lnTo>
                <a:lnTo>
                  <a:pt x="367656" y="1062674"/>
                </a:lnTo>
                <a:lnTo>
                  <a:pt x="366071" y="1054419"/>
                </a:lnTo>
                <a:lnTo>
                  <a:pt x="364485" y="1045846"/>
                </a:lnTo>
                <a:lnTo>
                  <a:pt x="363216" y="1037274"/>
                </a:lnTo>
                <a:lnTo>
                  <a:pt x="362265" y="1028384"/>
                </a:lnTo>
                <a:lnTo>
                  <a:pt x="361313" y="1019811"/>
                </a:lnTo>
                <a:lnTo>
                  <a:pt x="360996" y="1010921"/>
                </a:lnTo>
                <a:lnTo>
                  <a:pt x="360362" y="1002031"/>
                </a:lnTo>
                <a:lnTo>
                  <a:pt x="360362" y="992823"/>
                </a:lnTo>
                <a:lnTo>
                  <a:pt x="360679" y="975678"/>
                </a:lnTo>
                <a:lnTo>
                  <a:pt x="361948" y="958533"/>
                </a:lnTo>
                <a:lnTo>
                  <a:pt x="363533" y="941706"/>
                </a:lnTo>
                <a:lnTo>
                  <a:pt x="366071" y="924878"/>
                </a:lnTo>
                <a:lnTo>
                  <a:pt x="368925" y="908686"/>
                </a:lnTo>
                <a:lnTo>
                  <a:pt x="373048" y="892811"/>
                </a:lnTo>
                <a:lnTo>
                  <a:pt x="377171" y="876936"/>
                </a:lnTo>
                <a:lnTo>
                  <a:pt x="382245" y="861696"/>
                </a:lnTo>
                <a:lnTo>
                  <a:pt x="387953" y="847091"/>
                </a:lnTo>
                <a:lnTo>
                  <a:pt x="393979" y="832168"/>
                </a:lnTo>
                <a:lnTo>
                  <a:pt x="400956" y="818198"/>
                </a:lnTo>
                <a:lnTo>
                  <a:pt x="408568" y="804546"/>
                </a:lnTo>
                <a:lnTo>
                  <a:pt x="416179" y="791211"/>
                </a:lnTo>
                <a:lnTo>
                  <a:pt x="424425" y="778511"/>
                </a:lnTo>
                <a:lnTo>
                  <a:pt x="433305" y="766446"/>
                </a:lnTo>
                <a:lnTo>
                  <a:pt x="442819" y="754698"/>
                </a:lnTo>
                <a:lnTo>
                  <a:pt x="452650" y="743586"/>
                </a:lnTo>
                <a:lnTo>
                  <a:pt x="462482" y="732791"/>
                </a:lnTo>
                <a:lnTo>
                  <a:pt x="473264" y="722631"/>
                </a:lnTo>
                <a:lnTo>
                  <a:pt x="484047" y="713423"/>
                </a:lnTo>
                <a:lnTo>
                  <a:pt x="495464" y="704533"/>
                </a:lnTo>
                <a:lnTo>
                  <a:pt x="507516" y="696596"/>
                </a:lnTo>
                <a:lnTo>
                  <a:pt x="519567" y="688976"/>
                </a:lnTo>
                <a:lnTo>
                  <a:pt x="531936" y="682308"/>
                </a:lnTo>
                <a:lnTo>
                  <a:pt x="538278" y="679133"/>
                </a:lnTo>
                <a:lnTo>
                  <a:pt x="544938" y="676276"/>
                </a:lnTo>
                <a:lnTo>
                  <a:pt x="551281" y="673418"/>
                </a:lnTo>
                <a:lnTo>
                  <a:pt x="557941" y="670878"/>
                </a:lnTo>
                <a:lnTo>
                  <a:pt x="564284" y="668338"/>
                </a:lnTo>
                <a:lnTo>
                  <a:pt x="571261" y="666433"/>
                </a:lnTo>
                <a:lnTo>
                  <a:pt x="577921" y="664211"/>
                </a:lnTo>
                <a:lnTo>
                  <a:pt x="584898" y="662623"/>
                </a:lnTo>
                <a:lnTo>
                  <a:pt x="591875" y="661036"/>
                </a:lnTo>
                <a:lnTo>
                  <a:pt x="598535" y="659766"/>
                </a:lnTo>
                <a:lnTo>
                  <a:pt x="605830" y="658178"/>
                </a:lnTo>
                <a:lnTo>
                  <a:pt x="612490" y="657226"/>
                </a:lnTo>
                <a:lnTo>
                  <a:pt x="619784" y="656591"/>
                </a:lnTo>
                <a:lnTo>
                  <a:pt x="627078" y="655956"/>
                </a:lnTo>
                <a:lnTo>
                  <a:pt x="634055" y="655638"/>
                </a:lnTo>
                <a:close/>
                <a:moveTo>
                  <a:pt x="1604962" y="463550"/>
                </a:moveTo>
                <a:lnTo>
                  <a:pt x="1776412" y="463550"/>
                </a:lnTo>
                <a:lnTo>
                  <a:pt x="1776412" y="1252538"/>
                </a:lnTo>
                <a:lnTo>
                  <a:pt x="1604962" y="1252538"/>
                </a:lnTo>
                <a:lnTo>
                  <a:pt x="1604962" y="463550"/>
                </a:lnTo>
                <a:close/>
                <a:moveTo>
                  <a:pt x="0" y="0"/>
                </a:moveTo>
                <a:lnTo>
                  <a:pt x="2125663" y="0"/>
                </a:lnTo>
                <a:lnTo>
                  <a:pt x="2125663" y="171553"/>
                </a:lnTo>
                <a:lnTo>
                  <a:pt x="2039621" y="171553"/>
                </a:lnTo>
                <a:lnTo>
                  <a:pt x="2039621" y="1577975"/>
                </a:lnTo>
                <a:lnTo>
                  <a:pt x="1252220" y="1577975"/>
                </a:lnTo>
                <a:lnTo>
                  <a:pt x="1252220" y="1449310"/>
                </a:lnTo>
                <a:lnTo>
                  <a:pt x="1911033" y="1449310"/>
                </a:lnTo>
                <a:lnTo>
                  <a:pt x="1911033" y="171553"/>
                </a:lnTo>
                <a:lnTo>
                  <a:pt x="195263" y="171553"/>
                </a:lnTo>
                <a:lnTo>
                  <a:pt x="195263" y="1249164"/>
                </a:lnTo>
                <a:lnTo>
                  <a:pt x="66675" y="1249164"/>
                </a:lnTo>
                <a:lnTo>
                  <a:pt x="66675" y="171553"/>
                </a:lnTo>
                <a:lnTo>
                  <a:pt x="0" y="171553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  <p:sp>
        <p:nvSpPr>
          <p:cNvPr id="49" name="矩形 48"/>
          <p:cNvSpPr/>
          <p:nvPr/>
        </p:nvSpPr>
        <p:spPr>
          <a:xfrm flipV="1">
            <a:off x="913011" y="858085"/>
            <a:ext cx="11282162" cy="457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32" name="图片 31" descr="7072Gi正面.bmp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811519" y="118386"/>
            <a:ext cx="976294" cy="700835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1577"/>
          <a:stretch>
            <a:fillRect/>
          </a:stretch>
        </p:blipFill>
        <p:spPr>
          <a:xfrm>
            <a:off x="9193499" y="44624"/>
            <a:ext cx="1494427" cy="549748"/>
          </a:xfrm>
          <a:prstGeom prst="rect">
            <a:avLst/>
          </a:prstGeom>
        </p:spPr>
      </p:pic>
      <p:sp>
        <p:nvSpPr>
          <p:cNvPr id="34" name="文本框 33"/>
          <p:cNvSpPr txBox="1"/>
          <p:nvPr/>
        </p:nvSpPr>
        <p:spPr>
          <a:xfrm>
            <a:off x="9118266" y="589524"/>
            <a:ext cx="1685077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1300" dirty="0"/>
              <a:t>嵌入式一体化触摸屏</a:t>
            </a:r>
          </a:p>
        </p:txBody>
      </p:sp>
      <p:sp>
        <p:nvSpPr>
          <p:cNvPr id="35" name="矩形 34"/>
          <p:cNvSpPr/>
          <p:nvPr/>
        </p:nvSpPr>
        <p:spPr>
          <a:xfrm>
            <a:off x="10811519" y="109870"/>
            <a:ext cx="976294" cy="695338"/>
          </a:xfrm>
          <a:prstGeom prst="rect">
            <a:avLst/>
          </a:prstGeom>
          <a:noFill/>
          <a:ln w="12700">
            <a:solidFill>
              <a:srgbClr val="2F5EB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grpSp>
        <p:nvGrpSpPr>
          <p:cNvPr id="37" name="组合 36"/>
          <p:cNvGrpSpPr/>
          <p:nvPr/>
        </p:nvGrpSpPr>
        <p:grpSpPr>
          <a:xfrm>
            <a:off x="841003" y="971301"/>
            <a:ext cx="3528392" cy="657499"/>
            <a:chOff x="913011" y="1556792"/>
            <a:chExt cx="3528392" cy="657499"/>
          </a:xfrm>
        </p:grpSpPr>
        <p:sp>
          <p:nvSpPr>
            <p:cNvPr id="44" name="TextBox 7"/>
            <p:cNvSpPr>
              <a:spLocks noChangeArrowheads="1"/>
            </p:cNvSpPr>
            <p:nvPr/>
          </p:nvSpPr>
          <p:spPr bwMode="auto">
            <a:xfrm>
              <a:off x="1777107" y="1731653"/>
              <a:ext cx="2578146" cy="27699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r>
                <a:rPr lang="zh-CN" altLang="en-US" b="1" dirty="0" smtClean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功能实现</a:t>
              </a:r>
              <a:endParaRPr lang="zh-CN" altLang="zh-CN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5" name="圆角矩形 44"/>
            <p:cNvSpPr/>
            <p:nvPr/>
          </p:nvSpPr>
          <p:spPr>
            <a:xfrm>
              <a:off x="1215185" y="1652019"/>
              <a:ext cx="3226218" cy="467045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rgbClr val="2F5EB0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srgbClr val="2F5EB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46" name="组合 45"/>
            <p:cNvGrpSpPr/>
            <p:nvPr/>
          </p:nvGrpSpPr>
          <p:grpSpPr>
            <a:xfrm>
              <a:off x="913011" y="1556792"/>
              <a:ext cx="657499" cy="657499"/>
              <a:chOff x="6961683" y="1619373"/>
              <a:chExt cx="657499" cy="657499"/>
            </a:xfrm>
          </p:grpSpPr>
          <p:sp>
            <p:nvSpPr>
              <p:cNvPr id="47" name="椭圆 46"/>
              <p:cNvSpPr/>
              <p:nvPr/>
            </p:nvSpPr>
            <p:spPr>
              <a:xfrm>
                <a:off x="6961683" y="1619373"/>
                <a:ext cx="657499" cy="657499"/>
              </a:xfrm>
              <a:prstGeom prst="ellipse">
                <a:avLst/>
              </a:prstGeom>
              <a:solidFill>
                <a:srgbClr val="2F5EB0"/>
              </a:solidFill>
              <a:ln w="28575"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>
                  <a:solidFill>
                    <a:srgbClr val="2F5EB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grpSp>
            <p:nvGrpSpPr>
              <p:cNvPr id="48" name="组合 47"/>
              <p:cNvGrpSpPr/>
              <p:nvPr/>
            </p:nvGrpSpPr>
            <p:grpSpPr>
              <a:xfrm>
                <a:off x="7144192" y="1817619"/>
                <a:ext cx="357058" cy="261006"/>
                <a:chOff x="7599343" y="3871727"/>
                <a:chExt cx="790674" cy="577975"/>
              </a:xfrm>
              <a:solidFill>
                <a:schemeClr val="bg1"/>
              </a:solidFill>
              <a:effectLst/>
            </p:grpSpPr>
            <p:sp>
              <p:nvSpPr>
                <p:cNvPr id="50" name="任意多边形 85"/>
                <p:cNvSpPr>
                  <a:spLocks noChangeArrowheads="1"/>
                </p:cNvSpPr>
                <p:nvPr/>
              </p:nvSpPr>
              <p:spPr bwMode="auto">
                <a:xfrm>
                  <a:off x="7622726" y="3973484"/>
                  <a:ext cx="628785" cy="476218"/>
                </a:xfrm>
                <a:custGeom>
                  <a:avLst/>
                  <a:gdLst>
                    <a:gd name="T0" fmla="*/ 96105 w 628567"/>
                    <a:gd name="T1" fmla="*/ 192304 h 476598"/>
                    <a:gd name="T2" fmla="*/ 96105 w 628567"/>
                    <a:gd name="T3" fmla="*/ 476598 h 476598"/>
                    <a:gd name="T4" fmla="*/ 0 w 628567"/>
                    <a:gd name="T5" fmla="*/ 476598 h 476598"/>
                    <a:gd name="T6" fmla="*/ 0 w 628567"/>
                    <a:gd name="T7" fmla="*/ 267440 h 476598"/>
                    <a:gd name="T8" fmla="*/ 451079 w 628567"/>
                    <a:gd name="T9" fmla="*/ 149738 h 476598"/>
                    <a:gd name="T10" fmla="*/ 451079 w 628567"/>
                    <a:gd name="T11" fmla="*/ 476598 h 476598"/>
                    <a:gd name="T12" fmla="*/ 354974 w 628567"/>
                    <a:gd name="T13" fmla="*/ 476598 h 476598"/>
                    <a:gd name="T14" fmla="*/ 354974 w 628567"/>
                    <a:gd name="T15" fmla="*/ 196833 h 476598"/>
                    <a:gd name="T16" fmla="*/ 357633 w 628567"/>
                    <a:gd name="T17" fmla="*/ 200277 h 476598"/>
                    <a:gd name="T18" fmla="*/ 359009 w 628567"/>
                    <a:gd name="T19" fmla="*/ 199214 h 476598"/>
                    <a:gd name="T20" fmla="*/ 372907 w 628567"/>
                    <a:gd name="T21" fmla="*/ 215687 h 476598"/>
                    <a:gd name="T22" fmla="*/ 255352 w 628567"/>
                    <a:gd name="T23" fmla="*/ 67803 h 476598"/>
                    <a:gd name="T24" fmla="*/ 273592 w 628567"/>
                    <a:gd name="T25" fmla="*/ 91427 h 476598"/>
                    <a:gd name="T26" fmla="*/ 273592 w 628567"/>
                    <a:gd name="T27" fmla="*/ 476598 h 476598"/>
                    <a:gd name="T28" fmla="*/ 177487 w 628567"/>
                    <a:gd name="T29" fmla="*/ 476598 h 476598"/>
                    <a:gd name="T30" fmla="*/ 177487 w 628567"/>
                    <a:gd name="T31" fmla="*/ 128679 h 476598"/>
                    <a:gd name="T32" fmla="*/ 628567 w 628567"/>
                    <a:gd name="T33" fmla="*/ 0 h 476598"/>
                    <a:gd name="T34" fmla="*/ 628567 w 628567"/>
                    <a:gd name="T35" fmla="*/ 476598 h 476598"/>
                    <a:gd name="T36" fmla="*/ 532462 w 628567"/>
                    <a:gd name="T37" fmla="*/ 476598 h 476598"/>
                    <a:gd name="T38" fmla="*/ 532462 w 628567"/>
                    <a:gd name="T39" fmla="*/ 81079 h 476598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w 628567"/>
                    <a:gd name="T61" fmla="*/ 0 h 476598"/>
                    <a:gd name="T62" fmla="*/ 628567 w 628567"/>
                    <a:gd name="T63" fmla="*/ 476598 h 476598"/>
                  </a:gdLst>
                  <a:ahLst/>
                  <a:cxnLst>
                    <a:cxn ang="T40">
                      <a:pos x="T0" y="T1"/>
                    </a:cxn>
                    <a:cxn ang="T41">
                      <a:pos x="T2" y="T3"/>
                    </a:cxn>
                    <a:cxn ang="T42">
                      <a:pos x="T4" y="T5"/>
                    </a:cxn>
                    <a:cxn ang="T43">
                      <a:pos x="T6" y="T7"/>
                    </a:cxn>
                    <a:cxn ang="T44">
                      <a:pos x="T8" y="T9"/>
                    </a:cxn>
                    <a:cxn ang="T45">
                      <a:pos x="T10" y="T11"/>
                    </a:cxn>
                    <a:cxn ang="T46">
                      <a:pos x="T12" y="T13"/>
                    </a:cxn>
                    <a:cxn ang="T47">
                      <a:pos x="T14" y="T15"/>
                    </a:cxn>
                    <a:cxn ang="T48">
                      <a:pos x="T16" y="T17"/>
                    </a:cxn>
                    <a:cxn ang="T49">
                      <a:pos x="T18" y="T19"/>
                    </a:cxn>
                    <a:cxn ang="T50">
                      <a:pos x="T20" y="T21"/>
                    </a:cxn>
                    <a:cxn ang="T51">
                      <a:pos x="T22" y="T23"/>
                    </a:cxn>
                    <a:cxn ang="T52">
                      <a:pos x="T24" y="T25"/>
                    </a:cxn>
                    <a:cxn ang="T53">
                      <a:pos x="T26" y="T27"/>
                    </a:cxn>
                    <a:cxn ang="T54">
                      <a:pos x="T28" y="T29"/>
                    </a:cxn>
                    <a:cxn ang="T55">
                      <a:pos x="T30" y="T31"/>
                    </a:cxn>
                    <a:cxn ang="T56">
                      <a:pos x="T32" y="T33"/>
                    </a:cxn>
                    <a:cxn ang="T57">
                      <a:pos x="T34" y="T35"/>
                    </a:cxn>
                    <a:cxn ang="T58">
                      <a:pos x="T36" y="T37"/>
                    </a:cxn>
                    <a:cxn ang="T59">
                      <a:pos x="T38" y="T39"/>
                    </a:cxn>
                  </a:cxnLst>
                  <a:rect l="T60" t="T61" r="T62" b="T63"/>
                  <a:pathLst>
                    <a:path w="628567" h="476598">
                      <a:moveTo>
                        <a:pt x="96105" y="192304"/>
                      </a:moveTo>
                      <a:lnTo>
                        <a:pt x="96105" y="476598"/>
                      </a:lnTo>
                      <a:lnTo>
                        <a:pt x="0" y="476598"/>
                      </a:lnTo>
                      <a:lnTo>
                        <a:pt x="0" y="267440"/>
                      </a:lnTo>
                      <a:close/>
                      <a:moveTo>
                        <a:pt x="451079" y="149738"/>
                      </a:moveTo>
                      <a:lnTo>
                        <a:pt x="451079" y="476598"/>
                      </a:lnTo>
                      <a:lnTo>
                        <a:pt x="354974" y="476598"/>
                      </a:lnTo>
                      <a:lnTo>
                        <a:pt x="354974" y="196833"/>
                      </a:lnTo>
                      <a:lnTo>
                        <a:pt x="357633" y="200277"/>
                      </a:lnTo>
                      <a:lnTo>
                        <a:pt x="359009" y="199214"/>
                      </a:lnTo>
                      <a:lnTo>
                        <a:pt x="372907" y="215687"/>
                      </a:lnTo>
                      <a:close/>
                      <a:moveTo>
                        <a:pt x="255352" y="67803"/>
                      </a:moveTo>
                      <a:lnTo>
                        <a:pt x="273592" y="91427"/>
                      </a:lnTo>
                      <a:lnTo>
                        <a:pt x="273592" y="476598"/>
                      </a:lnTo>
                      <a:lnTo>
                        <a:pt x="177487" y="476598"/>
                      </a:lnTo>
                      <a:lnTo>
                        <a:pt x="177487" y="128679"/>
                      </a:lnTo>
                      <a:close/>
                      <a:moveTo>
                        <a:pt x="628567" y="0"/>
                      </a:moveTo>
                      <a:lnTo>
                        <a:pt x="628567" y="476598"/>
                      </a:lnTo>
                      <a:lnTo>
                        <a:pt x="532462" y="476598"/>
                      </a:lnTo>
                      <a:lnTo>
                        <a:pt x="532462" y="8107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extLst>
                  <a:ext uri="{91240B29-F687-4F45-9708-019B960494DF}">
                    <a14:hiddenLine xmlns:a14="http://schemas.microsoft.com/office/drawing/2010/main" w="25400">
                      <a:solidFill>
                        <a:srgbClr val="000000"/>
                      </a:solidFill>
                      <a:bevel/>
                    </a14:hiddenLine>
                  </a:ext>
                </a:extLst>
              </p:spPr>
              <p:txBody>
                <a:bodyPr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/>
                  <a:endParaRPr lang="zh-CN" altLang="zh-CN" b="1">
                    <a:solidFill>
                      <a:srgbClr val="2F5EB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51" name="任意多边形 86"/>
                <p:cNvSpPr>
                  <a:spLocks noChangeArrowheads="1"/>
                </p:cNvSpPr>
                <p:nvPr/>
              </p:nvSpPr>
              <p:spPr bwMode="auto">
                <a:xfrm rot="13790841">
                  <a:off x="7831852" y="3639218"/>
                  <a:ext cx="325655" cy="790674"/>
                </a:xfrm>
                <a:custGeom>
                  <a:avLst/>
                  <a:gdLst>
                    <a:gd name="T0" fmla="*/ 97660 w 325915"/>
                    <a:gd name="T1" fmla="*/ 790400 h 790400"/>
                    <a:gd name="T2" fmla="*/ 0 w 325915"/>
                    <a:gd name="T3" fmla="*/ 664808 h 790400"/>
                    <a:gd name="T4" fmla="*/ 70970 w 325915"/>
                    <a:gd name="T5" fmla="*/ 664808 h 790400"/>
                    <a:gd name="T6" fmla="*/ 70970 w 325915"/>
                    <a:gd name="T7" fmla="*/ 320500 h 790400"/>
                    <a:gd name="T8" fmla="*/ 92523 w 325915"/>
                    <a:gd name="T9" fmla="*/ 320500 h 790400"/>
                    <a:gd name="T10" fmla="*/ 92598 w 325915"/>
                    <a:gd name="T11" fmla="*/ 318763 h 790400"/>
                    <a:gd name="T12" fmla="*/ 259805 w 325915"/>
                    <a:gd name="T13" fmla="*/ 326009 h 790400"/>
                    <a:gd name="T14" fmla="*/ 271953 w 325915"/>
                    <a:gd name="T15" fmla="*/ 0 h 790400"/>
                    <a:gd name="T16" fmla="*/ 325915 w 325915"/>
                    <a:gd name="T17" fmla="*/ 2011 h 790400"/>
                    <a:gd name="T18" fmla="*/ 311729 w 325915"/>
                    <a:gd name="T19" fmla="*/ 382747 h 790400"/>
                    <a:gd name="T20" fmla="*/ 257766 w 325915"/>
                    <a:gd name="T21" fmla="*/ 380736 h 790400"/>
                    <a:gd name="T22" fmla="*/ 257794 w 325915"/>
                    <a:gd name="T23" fmla="*/ 379973 h 790400"/>
                    <a:gd name="T24" fmla="*/ 124349 w 325915"/>
                    <a:gd name="T25" fmla="*/ 374190 h 790400"/>
                    <a:gd name="T26" fmla="*/ 124349 w 325915"/>
                    <a:gd name="T27" fmla="*/ 664808 h 790400"/>
                    <a:gd name="T28" fmla="*/ 195319 w 325915"/>
                    <a:gd name="T29" fmla="*/ 664808 h 790400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w 325915"/>
                    <a:gd name="T46" fmla="*/ 0 h 790400"/>
                    <a:gd name="T47" fmla="*/ 325915 w 325915"/>
                    <a:gd name="T48" fmla="*/ 790400 h 790400"/>
                  </a:gdLst>
                  <a:ahLst/>
                  <a:cxnLst>
                    <a:cxn ang="T30">
                      <a:pos x="T0" y="T1"/>
                    </a:cxn>
                    <a:cxn ang="T31">
                      <a:pos x="T2" y="T3"/>
                    </a:cxn>
                    <a:cxn ang="T32">
                      <a:pos x="T4" y="T5"/>
                    </a:cxn>
                    <a:cxn ang="T33">
                      <a:pos x="T6" y="T7"/>
                    </a:cxn>
                    <a:cxn ang="T34">
                      <a:pos x="T8" y="T9"/>
                    </a:cxn>
                    <a:cxn ang="T35">
                      <a:pos x="T10" y="T11"/>
                    </a:cxn>
                    <a:cxn ang="T36">
                      <a:pos x="T12" y="T13"/>
                    </a:cxn>
                    <a:cxn ang="T37">
                      <a:pos x="T14" y="T15"/>
                    </a:cxn>
                    <a:cxn ang="T38">
                      <a:pos x="T16" y="T17"/>
                    </a:cxn>
                    <a:cxn ang="T39">
                      <a:pos x="T18" y="T19"/>
                    </a:cxn>
                    <a:cxn ang="T40">
                      <a:pos x="T20" y="T21"/>
                    </a:cxn>
                    <a:cxn ang="T41">
                      <a:pos x="T22" y="T23"/>
                    </a:cxn>
                    <a:cxn ang="T42">
                      <a:pos x="T24" y="T25"/>
                    </a:cxn>
                    <a:cxn ang="T43">
                      <a:pos x="T26" y="T27"/>
                    </a:cxn>
                    <a:cxn ang="T44">
                      <a:pos x="T28" y="T29"/>
                    </a:cxn>
                  </a:cxnLst>
                  <a:rect l="T45" t="T46" r="T47" b="T48"/>
                  <a:pathLst>
                    <a:path w="325915" h="790400">
                      <a:moveTo>
                        <a:pt x="97660" y="790400"/>
                      </a:moveTo>
                      <a:lnTo>
                        <a:pt x="0" y="664808"/>
                      </a:lnTo>
                      <a:lnTo>
                        <a:pt x="70970" y="664808"/>
                      </a:lnTo>
                      <a:lnTo>
                        <a:pt x="70970" y="320500"/>
                      </a:lnTo>
                      <a:lnTo>
                        <a:pt x="92523" y="320500"/>
                      </a:lnTo>
                      <a:lnTo>
                        <a:pt x="92598" y="318763"/>
                      </a:lnTo>
                      <a:lnTo>
                        <a:pt x="259805" y="326009"/>
                      </a:lnTo>
                      <a:lnTo>
                        <a:pt x="271953" y="0"/>
                      </a:lnTo>
                      <a:lnTo>
                        <a:pt x="325915" y="2011"/>
                      </a:lnTo>
                      <a:lnTo>
                        <a:pt x="311729" y="382747"/>
                      </a:lnTo>
                      <a:lnTo>
                        <a:pt x="257766" y="380736"/>
                      </a:lnTo>
                      <a:lnTo>
                        <a:pt x="257794" y="379973"/>
                      </a:lnTo>
                      <a:lnTo>
                        <a:pt x="124349" y="374190"/>
                      </a:lnTo>
                      <a:lnTo>
                        <a:pt x="124349" y="664808"/>
                      </a:lnTo>
                      <a:lnTo>
                        <a:pt x="195319" y="66480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extLst>
                  <a:ext uri="{91240B29-F687-4F45-9708-019B960494DF}">
                    <a14:hiddenLine xmlns:a14="http://schemas.microsoft.com/office/drawing/2010/main" w="25400">
                      <a:solidFill>
                        <a:srgbClr val="000000"/>
                      </a:solidFill>
                      <a:bevel/>
                    </a14:hiddenLine>
                  </a:ext>
                </a:extLst>
              </p:spPr>
              <p:txBody>
                <a:bodyPr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/>
                  <a:endParaRPr lang="zh-CN" altLang="zh-CN" b="1">
                    <a:solidFill>
                      <a:srgbClr val="2F5EB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</p:grpSp>
      </p:grpSp>
      <p:sp>
        <p:nvSpPr>
          <p:cNvPr id="40" name="矩形 5">
            <a:extLst>
              <a:ext uri="{FF2B5EF4-FFF2-40B4-BE49-F238E27FC236}">
                <a16:creationId xmlns:a16="http://schemas.microsoft.com/office/drawing/2014/main" xmlns="" id="{45C26CBB-7CD7-45A8-AA6B-48924FA7C1F1}"/>
              </a:ext>
            </a:extLst>
          </p:cNvPr>
          <p:cNvSpPr/>
          <p:nvPr/>
        </p:nvSpPr>
        <p:spPr>
          <a:xfrm>
            <a:off x="9976569" y="6493142"/>
            <a:ext cx="1018294" cy="111815"/>
          </a:xfrm>
          <a:custGeom>
            <a:avLst/>
            <a:gdLst>
              <a:gd name="connsiteX0" fmla="*/ 0 w 926584"/>
              <a:gd name="connsiteY0" fmla="*/ 0 h 118098"/>
              <a:gd name="connsiteX1" fmla="*/ 926584 w 926584"/>
              <a:gd name="connsiteY1" fmla="*/ 0 h 118098"/>
              <a:gd name="connsiteX2" fmla="*/ 926584 w 926584"/>
              <a:gd name="connsiteY2" fmla="*/ 118098 h 118098"/>
              <a:gd name="connsiteX3" fmla="*/ 0 w 926584"/>
              <a:gd name="connsiteY3" fmla="*/ 118098 h 118098"/>
              <a:gd name="connsiteX4" fmla="*/ 0 w 926584"/>
              <a:gd name="connsiteY4" fmla="*/ 0 h 118098"/>
              <a:gd name="connsiteX0-1" fmla="*/ 55821 w 982405"/>
              <a:gd name="connsiteY0-2" fmla="*/ 0 h 144680"/>
              <a:gd name="connsiteX1-3" fmla="*/ 982405 w 982405"/>
              <a:gd name="connsiteY1-4" fmla="*/ 0 h 144680"/>
              <a:gd name="connsiteX2-5" fmla="*/ 982405 w 982405"/>
              <a:gd name="connsiteY2-6" fmla="*/ 118098 h 144680"/>
              <a:gd name="connsiteX3-7" fmla="*/ 0 w 982405"/>
              <a:gd name="connsiteY3-8" fmla="*/ 144680 h 144680"/>
              <a:gd name="connsiteX4-9" fmla="*/ 55821 w 982405"/>
              <a:gd name="connsiteY4-10" fmla="*/ 0 h 144680"/>
              <a:gd name="connsiteX0-11" fmla="*/ 55821 w 998354"/>
              <a:gd name="connsiteY0-12" fmla="*/ 0 h 147338"/>
              <a:gd name="connsiteX1-13" fmla="*/ 982405 w 998354"/>
              <a:gd name="connsiteY1-14" fmla="*/ 0 h 147338"/>
              <a:gd name="connsiteX2-15" fmla="*/ 998354 w 998354"/>
              <a:gd name="connsiteY2-16" fmla="*/ 147338 h 147338"/>
              <a:gd name="connsiteX3-17" fmla="*/ 0 w 998354"/>
              <a:gd name="connsiteY3-18" fmla="*/ 144680 h 147338"/>
              <a:gd name="connsiteX4-19" fmla="*/ 55821 w 998354"/>
              <a:gd name="connsiteY4-20" fmla="*/ 0 h 147338"/>
              <a:gd name="connsiteX0-21" fmla="*/ 84307 w 1026840"/>
              <a:gd name="connsiteY0-22" fmla="*/ 0 h 150534"/>
              <a:gd name="connsiteX1-23" fmla="*/ 1010891 w 1026840"/>
              <a:gd name="connsiteY1-24" fmla="*/ 0 h 150534"/>
              <a:gd name="connsiteX2-25" fmla="*/ 1026840 w 1026840"/>
              <a:gd name="connsiteY2-26" fmla="*/ 147338 h 150534"/>
              <a:gd name="connsiteX3-27" fmla="*/ 0 w 1026840"/>
              <a:gd name="connsiteY3-28" fmla="*/ 150534 h 150534"/>
              <a:gd name="connsiteX4-29" fmla="*/ 84307 w 1026840"/>
              <a:gd name="connsiteY4-30" fmla="*/ 0 h 150534"/>
              <a:gd name="connsiteX0-31" fmla="*/ 84307 w 1021143"/>
              <a:gd name="connsiteY0-32" fmla="*/ 0 h 153193"/>
              <a:gd name="connsiteX1-33" fmla="*/ 1010891 w 1021143"/>
              <a:gd name="connsiteY1-34" fmla="*/ 0 h 153193"/>
              <a:gd name="connsiteX2-35" fmla="*/ 1021143 w 1021143"/>
              <a:gd name="connsiteY2-36" fmla="*/ 153193 h 153193"/>
              <a:gd name="connsiteX3-37" fmla="*/ 0 w 1021143"/>
              <a:gd name="connsiteY3-38" fmla="*/ 150534 h 153193"/>
              <a:gd name="connsiteX4-39" fmla="*/ 84307 w 1021143"/>
              <a:gd name="connsiteY4-40" fmla="*/ 0 h 153193"/>
              <a:gd name="connsiteX0-41" fmla="*/ 92853 w 1021143"/>
              <a:gd name="connsiteY0-42" fmla="*/ 0 h 153193"/>
              <a:gd name="connsiteX1-43" fmla="*/ 1010891 w 1021143"/>
              <a:gd name="connsiteY1-44" fmla="*/ 0 h 153193"/>
              <a:gd name="connsiteX2-45" fmla="*/ 1021143 w 1021143"/>
              <a:gd name="connsiteY2-46" fmla="*/ 153193 h 153193"/>
              <a:gd name="connsiteX3-47" fmla="*/ 0 w 1021143"/>
              <a:gd name="connsiteY3-48" fmla="*/ 150534 h 153193"/>
              <a:gd name="connsiteX4-49" fmla="*/ 92853 w 1021143"/>
              <a:gd name="connsiteY4-50" fmla="*/ 0 h 153193"/>
              <a:gd name="connsiteX0-51" fmla="*/ 90004 w 1018294"/>
              <a:gd name="connsiteY0-52" fmla="*/ 0 h 153193"/>
              <a:gd name="connsiteX1-53" fmla="*/ 1008042 w 1018294"/>
              <a:gd name="connsiteY1-54" fmla="*/ 0 h 153193"/>
              <a:gd name="connsiteX2-55" fmla="*/ 1018294 w 1018294"/>
              <a:gd name="connsiteY2-56" fmla="*/ 153193 h 153193"/>
              <a:gd name="connsiteX3-57" fmla="*/ 0 w 1018294"/>
              <a:gd name="connsiteY3-58" fmla="*/ 142728 h 153193"/>
              <a:gd name="connsiteX4-59" fmla="*/ 90004 w 1018294"/>
              <a:gd name="connsiteY4-60" fmla="*/ 0 h 15319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018294" h="153193">
                <a:moveTo>
                  <a:pt x="90004" y="0"/>
                </a:moveTo>
                <a:lnTo>
                  <a:pt x="1008042" y="0"/>
                </a:lnTo>
                <a:lnTo>
                  <a:pt x="1018294" y="153193"/>
                </a:lnTo>
                <a:lnTo>
                  <a:pt x="0" y="142728"/>
                </a:lnTo>
                <a:lnTo>
                  <a:pt x="90004" y="0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矩形 40">
            <a:extLst>
              <a:ext uri="{FF2B5EF4-FFF2-40B4-BE49-F238E27FC236}">
                <a16:creationId xmlns:a16="http://schemas.microsoft.com/office/drawing/2014/main" xmlns="" id="{A491D6ED-697C-40C6-9742-BBA7E4A00D6E}"/>
              </a:ext>
            </a:extLst>
          </p:cNvPr>
          <p:cNvSpPr/>
          <p:nvPr/>
        </p:nvSpPr>
        <p:spPr>
          <a:xfrm>
            <a:off x="10067547" y="6500520"/>
            <a:ext cx="1646664" cy="392242"/>
          </a:xfrm>
          <a:prstGeom prst="rect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xmlns="" id="{205E6A58-5FD7-4CDF-91A3-EABCE5E40B23}"/>
              </a:ext>
            </a:extLst>
          </p:cNvPr>
          <p:cNvSpPr txBox="1"/>
          <p:nvPr/>
        </p:nvSpPr>
        <p:spPr>
          <a:xfrm>
            <a:off x="10141163" y="6525201"/>
            <a:ext cx="1489985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CN" sz="1400" dirty="0" err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www.mcgs.cn</a:t>
            </a:r>
            <a:endParaRPr lang="zh-CN" altLang="en-US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5335588" y="3741738"/>
            <a:ext cx="12195175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  <a:t/>
            </a:r>
            <a:br>
              <a:rPr kumimoji="0" lang="zh-CN" altLang="zh-CN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</a:br>
            <a:endParaRPr kumimoji="0" lang="zh-CN" altLang="zh-CN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39" name="文本框 9">
            <a:extLst>
              <a:ext uri="{FF2B5EF4-FFF2-40B4-BE49-F238E27FC236}">
                <a16:creationId xmlns:a16="http://schemas.microsoft.com/office/drawing/2014/main" xmlns="" id="{338F0905-05BA-4AC7-96A0-5F5AF91047DC}"/>
              </a:ext>
            </a:extLst>
          </p:cNvPr>
          <p:cNvSpPr txBox="1"/>
          <p:nvPr/>
        </p:nvSpPr>
        <p:spPr>
          <a:xfrm>
            <a:off x="985019" y="176185"/>
            <a:ext cx="5328592" cy="43858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dirty="0">
                <a:solidFill>
                  <a:srgbClr val="1E497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VNC</a:t>
            </a:r>
            <a:r>
              <a:rPr lang="zh-CN" altLang="en-US" sz="2400" dirty="0">
                <a:solidFill>
                  <a:srgbClr val="1E497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远程监控方案</a:t>
            </a:r>
            <a:r>
              <a:rPr lang="en-US" altLang="zh-CN" sz="2400" dirty="0" smtClean="0">
                <a:solidFill>
                  <a:srgbClr val="1E497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_</a:t>
            </a:r>
            <a:r>
              <a:rPr lang="zh-CN" altLang="en-US" sz="2400" dirty="0" smtClean="0">
                <a:solidFill>
                  <a:srgbClr val="1E497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工具</a:t>
            </a:r>
            <a:r>
              <a:rPr lang="zh-CN" altLang="en-US" sz="2400" dirty="0">
                <a:solidFill>
                  <a:srgbClr val="1E497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功能</a:t>
            </a:r>
            <a:endParaRPr lang="en-US" altLang="zh-CN" sz="2400" dirty="0">
              <a:solidFill>
                <a:srgbClr val="1E497D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6" name="TextBox 7"/>
          <p:cNvSpPr>
            <a:spLocks noChangeArrowheads="1"/>
          </p:cNvSpPr>
          <p:nvPr/>
        </p:nvSpPr>
        <p:spPr bwMode="auto">
          <a:xfrm>
            <a:off x="913011" y="1700808"/>
            <a:ext cx="3312368" cy="11079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、实施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步骤</a:t>
            </a:r>
            <a:endParaRPr lang="en-US" altLang="zh-CN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）手机端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VNC</a:t>
            </a:r>
          </a:p>
          <a:p>
            <a:pPr>
              <a:lnSpc>
                <a:spcPct val="150000"/>
              </a:lnSpc>
              <a:defRPr/>
            </a:pP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显示手机端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VNC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画面。</a:t>
            </a:r>
            <a:endParaRPr lang="en-US" altLang="zh-CN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136313" y="938988"/>
            <a:ext cx="2553096" cy="5531710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8" name="Picture 2" descr="C:\Users\lh\Desktop\VNC截图\手机端\微信图片_20210601141134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7624" y="3740810"/>
            <a:ext cx="5861648" cy="2705376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6" name="TextBox 7"/>
          <p:cNvSpPr>
            <a:spLocks noChangeArrowheads="1"/>
          </p:cNvSpPr>
          <p:nvPr/>
        </p:nvSpPr>
        <p:spPr bwMode="auto">
          <a:xfrm>
            <a:off x="3145259" y="3334083"/>
            <a:ext cx="897604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手机横屏</a:t>
            </a:r>
            <a:endParaRPr lang="en-US" altLang="zh-CN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7" name="TextBox 7"/>
          <p:cNvSpPr>
            <a:spLocks noChangeArrowheads="1"/>
          </p:cNvSpPr>
          <p:nvPr/>
        </p:nvSpPr>
        <p:spPr bwMode="auto">
          <a:xfrm>
            <a:off x="10733544" y="3486483"/>
            <a:ext cx="897604" cy="3258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手机竖屏</a:t>
            </a:r>
            <a:endParaRPr lang="en-US" altLang="zh-CN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506722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 advClick="0" advTm="2000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 flipH="1">
            <a:off x="-3" y="6525344"/>
            <a:ext cx="12195177" cy="360511"/>
          </a:xfrm>
          <a:prstGeom prst="rect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 flipH="1">
            <a:off x="-4" y="6596410"/>
            <a:ext cx="12195177" cy="28897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>
            <a:off x="0" y="0"/>
            <a:ext cx="985019" cy="5831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8" name="组合 27"/>
          <p:cNvGrpSpPr/>
          <p:nvPr/>
        </p:nvGrpSpPr>
        <p:grpSpPr>
          <a:xfrm>
            <a:off x="192931" y="0"/>
            <a:ext cx="576064" cy="836712"/>
            <a:chOff x="841003" y="360040"/>
            <a:chExt cx="504056" cy="836712"/>
          </a:xfr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</p:grpSpPr>
        <p:sp>
          <p:nvSpPr>
            <p:cNvPr id="29" name="矩形 28"/>
            <p:cNvSpPr/>
            <p:nvPr/>
          </p:nvSpPr>
          <p:spPr>
            <a:xfrm>
              <a:off x="841003" y="360040"/>
              <a:ext cx="504056" cy="54868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等腰三角形 29"/>
            <p:cNvSpPr/>
            <p:nvPr/>
          </p:nvSpPr>
          <p:spPr>
            <a:xfrm rot="10800000">
              <a:off x="841003" y="908720"/>
              <a:ext cx="504056" cy="288032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1" name="KSO_Shape"/>
          <p:cNvSpPr/>
          <p:nvPr/>
        </p:nvSpPr>
        <p:spPr bwMode="auto">
          <a:xfrm>
            <a:off x="331060" y="261229"/>
            <a:ext cx="299804" cy="228651"/>
          </a:xfrm>
          <a:custGeom>
            <a:avLst/>
            <a:gdLst>
              <a:gd name="T0" fmla="*/ 432030 w 2125663"/>
              <a:gd name="T1" fmla="*/ 1344893 h 1811338"/>
              <a:gd name="T2" fmla="*/ 462740 w 2125663"/>
              <a:gd name="T3" fmla="*/ 1477960 h 1811338"/>
              <a:gd name="T4" fmla="*/ 513638 w 2125663"/>
              <a:gd name="T5" fmla="*/ 1557743 h 1811338"/>
              <a:gd name="T6" fmla="*/ 516481 w 2125663"/>
              <a:gd name="T7" fmla="*/ 1336346 h 1811338"/>
              <a:gd name="T8" fmla="*/ 503401 w 2125663"/>
              <a:gd name="T9" fmla="*/ 1310416 h 1811338"/>
              <a:gd name="T10" fmla="*/ 515913 w 2125663"/>
              <a:gd name="T11" fmla="*/ 1250009 h 1811338"/>
              <a:gd name="T12" fmla="*/ 618846 w 2125663"/>
              <a:gd name="T13" fmla="*/ 1242885 h 1811338"/>
              <a:gd name="T14" fmla="*/ 643583 w 2125663"/>
              <a:gd name="T15" fmla="*/ 1263116 h 1811338"/>
              <a:gd name="T16" fmla="*/ 642446 w 2125663"/>
              <a:gd name="T17" fmla="*/ 1324948 h 1811338"/>
              <a:gd name="T18" fmla="*/ 619414 w 2125663"/>
              <a:gd name="T19" fmla="*/ 1342899 h 1811338"/>
              <a:gd name="T20" fmla="*/ 664057 w 2125663"/>
              <a:gd name="T21" fmla="*/ 1524691 h 1811338"/>
              <a:gd name="T22" fmla="*/ 704434 w 2125663"/>
              <a:gd name="T23" fmla="*/ 1417553 h 1811338"/>
              <a:gd name="T24" fmla="*/ 725191 w 2125663"/>
              <a:gd name="T25" fmla="*/ 1259697 h 1811338"/>
              <a:gd name="T26" fmla="*/ 857412 w 2125663"/>
              <a:gd name="T27" fmla="*/ 1192451 h 1811338"/>
              <a:gd name="T28" fmla="*/ 923096 w 2125663"/>
              <a:gd name="T29" fmla="*/ 1212682 h 1811338"/>
              <a:gd name="T30" fmla="*/ 970013 w 2125663"/>
              <a:gd name="T31" fmla="*/ 1259697 h 1811338"/>
              <a:gd name="T32" fmla="*/ 990201 w 2125663"/>
              <a:gd name="T33" fmla="*/ 1325233 h 1811338"/>
              <a:gd name="T34" fmla="*/ 980818 w 2125663"/>
              <a:gd name="T35" fmla="*/ 1537228 h 1811338"/>
              <a:gd name="T36" fmla="*/ 935891 w 2125663"/>
              <a:gd name="T37" fmla="*/ 1570566 h 1811338"/>
              <a:gd name="T38" fmla="*/ 798837 w 2125663"/>
              <a:gd name="T39" fmla="*/ 1607608 h 1811338"/>
              <a:gd name="T40" fmla="*/ 617424 w 2125663"/>
              <a:gd name="T41" fmla="*/ 1622140 h 1811338"/>
              <a:gd name="T42" fmla="*/ 428049 w 2125663"/>
              <a:gd name="T43" fmla="*/ 1615872 h 1811338"/>
              <a:gd name="T44" fmla="*/ 264551 w 2125663"/>
              <a:gd name="T45" fmla="*/ 1588232 h 1811338"/>
              <a:gd name="T46" fmla="*/ 180669 w 2125663"/>
              <a:gd name="T47" fmla="*/ 1549481 h 1811338"/>
              <a:gd name="T48" fmla="*/ 159912 w 2125663"/>
              <a:gd name="T49" fmla="*/ 1517283 h 1811338"/>
              <a:gd name="T50" fmla="*/ 167873 w 2125663"/>
              <a:gd name="T51" fmla="*/ 1284201 h 1811338"/>
              <a:gd name="T52" fmla="*/ 205123 w 2125663"/>
              <a:gd name="T53" fmla="*/ 1228638 h 1811338"/>
              <a:gd name="T54" fmla="*/ 264266 w 2125663"/>
              <a:gd name="T55" fmla="*/ 1196440 h 1811338"/>
              <a:gd name="T56" fmla="*/ 421225 w 2125663"/>
              <a:gd name="T57" fmla="*/ 1183048 h 1811338"/>
              <a:gd name="T58" fmla="*/ 433514 w 2125663"/>
              <a:gd name="T59" fmla="*/ 761303 h 1811338"/>
              <a:gd name="T60" fmla="*/ 391450 w 2125663"/>
              <a:gd name="T61" fmla="*/ 813630 h 1811338"/>
              <a:gd name="T62" fmla="*/ 379229 w 2125663"/>
              <a:gd name="T63" fmla="*/ 902075 h 1811338"/>
              <a:gd name="T64" fmla="*/ 414756 w 2125663"/>
              <a:gd name="T65" fmla="*/ 1016114 h 1811338"/>
              <a:gd name="T66" fmla="*/ 487516 w 2125663"/>
              <a:gd name="T67" fmla="*/ 1099439 h 1811338"/>
              <a:gd name="T68" fmla="*/ 567666 w 2125663"/>
              <a:gd name="T69" fmla="*/ 1135272 h 1811338"/>
              <a:gd name="T70" fmla="*/ 645542 w 2125663"/>
              <a:gd name="T71" fmla="*/ 1111099 h 1811338"/>
              <a:gd name="T72" fmla="*/ 722282 w 2125663"/>
              <a:gd name="T73" fmla="*/ 1035452 h 1811338"/>
              <a:gd name="T74" fmla="*/ 767757 w 2125663"/>
              <a:gd name="T75" fmla="*/ 926248 h 1811338"/>
              <a:gd name="T76" fmla="*/ 666290 w 2125663"/>
              <a:gd name="T77" fmla="*/ 863967 h 1811338"/>
              <a:gd name="T78" fmla="*/ 546918 w 2125663"/>
              <a:gd name="T79" fmla="*/ 832116 h 1811338"/>
              <a:gd name="T80" fmla="*/ 484389 w 2125663"/>
              <a:gd name="T81" fmla="*/ 790595 h 1811338"/>
              <a:gd name="T82" fmla="*/ 452273 w 2125663"/>
              <a:gd name="T83" fmla="*/ 760734 h 1811338"/>
              <a:gd name="T84" fmla="*/ 568234 w 2125663"/>
              <a:gd name="T85" fmla="*/ 587258 h 1811338"/>
              <a:gd name="T86" fmla="*/ 631616 w 2125663"/>
              <a:gd name="T87" fmla="*/ 594937 h 1811338"/>
              <a:gd name="T88" fmla="*/ 705513 w 2125663"/>
              <a:gd name="T89" fmla="*/ 631054 h 1811338"/>
              <a:gd name="T90" fmla="*/ 790210 w 2125663"/>
              <a:gd name="T91" fmla="*/ 732864 h 1811338"/>
              <a:gd name="T92" fmla="*/ 826306 w 2125663"/>
              <a:gd name="T93" fmla="*/ 873920 h 1811338"/>
              <a:gd name="T94" fmla="*/ 818064 w 2125663"/>
              <a:gd name="T95" fmla="*/ 959237 h 1811338"/>
              <a:gd name="T96" fmla="*/ 780831 w 2125663"/>
              <a:gd name="T97" fmla="*/ 1048534 h 1811338"/>
              <a:gd name="T98" fmla="*/ 687607 w 2125663"/>
              <a:gd name="T99" fmla="*/ 1148922 h 1811338"/>
              <a:gd name="T100" fmla="*/ 588983 w 2125663"/>
              <a:gd name="T101" fmla="*/ 1190727 h 1811338"/>
              <a:gd name="T102" fmla="*/ 525033 w 2125663"/>
              <a:gd name="T103" fmla="*/ 1182480 h 1811338"/>
              <a:gd name="T104" fmla="*/ 421293 w 2125663"/>
              <a:gd name="T105" fmla="*/ 1115081 h 1811338"/>
              <a:gd name="T106" fmla="*/ 345406 w 2125663"/>
              <a:gd name="T107" fmla="*/ 1002463 h 1811338"/>
              <a:gd name="T108" fmla="*/ 325511 w 2125663"/>
              <a:gd name="T109" fmla="*/ 929092 h 1811338"/>
              <a:gd name="T110" fmla="*/ 330627 w 2125663"/>
              <a:gd name="T111" fmla="*/ 813915 h 1811338"/>
              <a:gd name="T112" fmla="*/ 388324 w 2125663"/>
              <a:gd name="T113" fmla="*/ 686510 h 1811338"/>
              <a:gd name="T114" fmla="*/ 482400 w 2125663"/>
              <a:gd name="T115" fmla="*/ 608303 h 1811338"/>
              <a:gd name="T116" fmla="*/ 542939 w 2125663"/>
              <a:gd name="T117" fmla="*/ 589534 h 1811338"/>
              <a:gd name="T118" fmla="*/ 0 w 2125663"/>
              <a:gd name="T119" fmla="*/ 0 h 1811338"/>
              <a:gd name="T120" fmla="*/ 174993 w 2125663"/>
              <a:gd name="T121" fmla="*/ 1118883 h 1811338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2125663" h="1811338">
                <a:moveTo>
                  <a:pt x="470017" y="1320800"/>
                </a:moveTo>
                <a:lnTo>
                  <a:pt x="470335" y="1343069"/>
                </a:lnTo>
                <a:lnTo>
                  <a:pt x="471286" y="1364382"/>
                </a:lnTo>
                <a:lnTo>
                  <a:pt x="472238" y="1385696"/>
                </a:lnTo>
                <a:lnTo>
                  <a:pt x="473190" y="1406374"/>
                </a:lnTo>
                <a:lnTo>
                  <a:pt x="474459" y="1426415"/>
                </a:lnTo>
                <a:lnTo>
                  <a:pt x="476363" y="1446139"/>
                </a:lnTo>
                <a:lnTo>
                  <a:pt x="478267" y="1464908"/>
                </a:lnTo>
                <a:lnTo>
                  <a:pt x="480170" y="1483677"/>
                </a:lnTo>
                <a:lnTo>
                  <a:pt x="482074" y="1501491"/>
                </a:lnTo>
                <a:lnTo>
                  <a:pt x="484612" y="1518988"/>
                </a:lnTo>
                <a:lnTo>
                  <a:pt x="487468" y="1535530"/>
                </a:lnTo>
                <a:lnTo>
                  <a:pt x="490323" y="1552072"/>
                </a:lnTo>
                <a:lnTo>
                  <a:pt x="493179" y="1567660"/>
                </a:lnTo>
                <a:lnTo>
                  <a:pt x="496352" y="1582611"/>
                </a:lnTo>
                <a:lnTo>
                  <a:pt x="500159" y="1597563"/>
                </a:lnTo>
                <a:lnTo>
                  <a:pt x="503649" y="1611560"/>
                </a:lnTo>
                <a:lnTo>
                  <a:pt x="507774" y="1624921"/>
                </a:lnTo>
                <a:lnTo>
                  <a:pt x="511899" y="1637646"/>
                </a:lnTo>
                <a:lnTo>
                  <a:pt x="516341" y="1650052"/>
                </a:lnTo>
                <a:lnTo>
                  <a:pt x="520783" y="1661505"/>
                </a:lnTo>
                <a:lnTo>
                  <a:pt x="525859" y="1672639"/>
                </a:lnTo>
                <a:lnTo>
                  <a:pt x="530936" y="1683137"/>
                </a:lnTo>
                <a:lnTo>
                  <a:pt x="536329" y="1692998"/>
                </a:lnTo>
                <a:lnTo>
                  <a:pt x="541723" y="1702224"/>
                </a:lnTo>
                <a:lnTo>
                  <a:pt x="547752" y="1710813"/>
                </a:lnTo>
                <a:lnTo>
                  <a:pt x="553463" y="1718766"/>
                </a:lnTo>
                <a:lnTo>
                  <a:pt x="559808" y="1726083"/>
                </a:lnTo>
                <a:lnTo>
                  <a:pt x="566154" y="1732763"/>
                </a:lnTo>
                <a:lnTo>
                  <a:pt x="573134" y="1739125"/>
                </a:lnTo>
                <a:lnTo>
                  <a:pt x="580114" y="1744215"/>
                </a:lnTo>
                <a:lnTo>
                  <a:pt x="587412" y="1749305"/>
                </a:lnTo>
                <a:lnTo>
                  <a:pt x="594709" y="1753123"/>
                </a:lnTo>
                <a:lnTo>
                  <a:pt x="594709" y="1499901"/>
                </a:lnTo>
                <a:lnTo>
                  <a:pt x="591537" y="1499264"/>
                </a:lnTo>
                <a:lnTo>
                  <a:pt x="588047" y="1498310"/>
                </a:lnTo>
                <a:lnTo>
                  <a:pt x="584874" y="1497038"/>
                </a:lnTo>
                <a:lnTo>
                  <a:pt x="582018" y="1495765"/>
                </a:lnTo>
                <a:lnTo>
                  <a:pt x="579163" y="1494175"/>
                </a:lnTo>
                <a:lnTo>
                  <a:pt x="576307" y="1491948"/>
                </a:lnTo>
                <a:lnTo>
                  <a:pt x="573769" y="1489721"/>
                </a:lnTo>
                <a:lnTo>
                  <a:pt x="571548" y="1487494"/>
                </a:lnTo>
                <a:lnTo>
                  <a:pt x="569327" y="1484949"/>
                </a:lnTo>
                <a:lnTo>
                  <a:pt x="567106" y="1482404"/>
                </a:lnTo>
                <a:lnTo>
                  <a:pt x="565519" y="1479223"/>
                </a:lnTo>
                <a:lnTo>
                  <a:pt x="564250" y="1476360"/>
                </a:lnTo>
                <a:lnTo>
                  <a:pt x="563298" y="1473179"/>
                </a:lnTo>
                <a:lnTo>
                  <a:pt x="562347" y="1469998"/>
                </a:lnTo>
                <a:lnTo>
                  <a:pt x="562029" y="1466180"/>
                </a:lnTo>
                <a:lnTo>
                  <a:pt x="561712" y="1462999"/>
                </a:lnTo>
                <a:lnTo>
                  <a:pt x="561712" y="1425143"/>
                </a:lnTo>
                <a:lnTo>
                  <a:pt x="562029" y="1421007"/>
                </a:lnTo>
                <a:lnTo>
                  <a:pt x="562664" y="1417508"/>
                </a:lnTo>
                <a:lnTo>
                  <a:pt x="563616" y="1414009"/>
                </a:lnTo>
                <a:lnTo>
                  <a:pt x="564885" y="1410191"/>
                </a:lnTo>
                <a:lnTo>
                  <a:pt x="566154" y="1407010"/>
                </a:lnTo>
                <a:lnTo>
                  <a:pt x="568375" y="1403829"/>
                </a:lnTo>
                <a:lnTo>
                  <a:pt x="570596" y="1400966"/>
                </a:lnTo>
                <a:lnTo>
                  <a:pt x="572817" y="1398103"/>
                </a:lnTo>
                <a:lnTo>
                  <a:pt x="575673" y="1395558"/>
                </a:lnTo>
                <a:lnTo>
                  <a:pt x="578528" y="1393649"/>
                </a:lnTo>
                <a:lnTo>
                  <a:pt x="581701" y="1391741"/>
                </a:lnTo>
                <a:lnTo>
                  <a:pt x="584874" y="1390150"/>
                </a:lnTo>
                <a:lnTo>
                  <a:pt x="588364" y="1388878"/>
                </a:lnTo>
                <a:lnTo>
                  <a:pt x="592171" y="1387605"/>
                </a:lnTo>
                <a:lnTo>
                  <a:pt x="595979" y="1386969"/>
                </a:lnTo>
                <a:lnTo>
                  <a:pt x="599786" y="1386969"/>
                </a:lnTo>
                <a:lnTo>
                  <a:pt x="682597" y="1386969"/>
                </a:lnTo>
                <a:lnTo>
                  <a:pt x="686721" y="1386969"/>
                </a:lnTo>
                <a:lnTo>
                  <a:pt x="690529" y="1387605"/>
                </a:lnTo>
                <a:lnTo>
                  <a:pt x="694019" y="1388878"/>
                </a:lnTo>
                <a:lnTo>
                  <a:pt x="697826" y="1390150"/>
                </a:lnTo>
                <a:lnTo>
                  <a:pt x="700999" y="1391741"/>
                </a:lnTo>
                <a:lnTo>
                  <a:pt x="704172" y="1393649"/>
                </a:lnTo>
                <a:lnTo>
                  <a:pt x="707345" y="1395558"/>
                </a:lnTo>
                <a:lnTo>
                  <a:pt x="709883" y="1398103"/>
                </a:lnTo>
                <a:lnTo>
                  <a:pt x="712104" y="1400966"/>
                </a:lnTo>
                <a:lnTo>
                  <a:pt x="714325" y="1403829"/>
                </a:lnTo>
                <a:lnTo>
                  <a:pt x="716229" y="1407010"/>
                </a:lnTo>
                <a:lnTo>
                  <a:pt x="718132" y="1410191"/>
                </a:lnTo>
                <a:lnTo>
                  <a:pt x="719402" y="1414009"/>
                </a:lnTo>
                <a:lnTo>
                  <a:pt x="720353" y="1417508"/>
                </a:lnTo>
                <a:lnTo>
                  <a:pt x="720671" y="1421007"/>
                </a:lnTo>
                <a:lnTo>
                  <a:pt x="720988" y="1425143"/>
                </a:lnTo>
                <a:lnTo>
                  <a:pt x="720988" y="1462999"/>
                </a:lnTo>
                <a:lnTo>
                  <a:pt x="720988" y="1466180"/>
                </a:lnTo>
                <a:lnTo>
                  <a:pt x="720353" y="1469998"/>
                </a:lnTo>
                <a:lnTo>
                  <a:pt x="719719" y="1473179"/>
                </a:lnTo>
                <a:lnTo>
                  <a:pt x="718450" y="1476360"/>
                </a:lnTo>
                <a:lnTo>
                  <a:pt x="716863" y="1479223"/>
                </a:lnTo>
                <a:lnTo>
                  <a:pt x="715277" y="1482404"/>
                </a:lnTo>
                <a:lnTo>
                  <a:pt x="713373" y="1484949"/>
                </a:lnTo>
                <a:lnTo>
                  <a:pt x="711469" y="1487494"/>
                </a:lnTo>
                <a:lnTo>
                  <a:pt x="708931" y="1489721"/>
                </a:lnTo>
                <a:lnTo>
                  <a:pt x="706710" y="1491948"/>
                </a:lnTo>
                <a:lnTo>
                  <a:pt x="703537" y="1494175"/>
                </a:lnTo>
                <a:lnTo>
                  <a:pt x="700682" y="1495765"/>
                </a:lnTo>
                <a:lnTo>
                  <a:pt x="697826" y="1497038"/>
                </a:lnTo>
                <a:lnTo>
                  <a:pt x="694653" y="1498310"/>
                </a:lnTo>
                <a:lnTo>
                  <a:pt x="691163" y="1499264"/>
                </a:lnTo>
                <a:lnTo>
                  <a:pt x="687991" y="1499901"/>
                </a:lnTo>
                <a:lnTo>
                  <a:pt x="687991" y="1753123"/>
                </a:lnTo>
                <a:lnTo>
                  <a:pt x="695605" y="1749305"/>
                </a:lnTo>
                <a:lnTo>
                  <a:pt x="702586" y="1744215"/>
                </a:lnTo>
                <a:lnTo>
                  <a:pt x="709566" y="1739125"/>
                </a:lnTo>
                <a:lnTo>
                  <a:pt x="716229" y="1732763"/>
                </a:lnTo>
                <a:lnTo>
                  <a:pt x="722892" y="1726083"/>
                </a:lnTo>
                <a:lnTo>
                  <a:pt x="729237" y="1718766"/>
                </a:lnTo>
                <a:lnTo>
                  <a:pt x="734948" y="1710813"/>
                </a:lnTo>
                <a:lnTo>
                  <a:pt x="740977" y="1702224"/>
                </a:lnTo>
                <a:lnTo>
                  <a:pt x="746371" y="1692998"/>
                </a:lnTo>
                <a:lnTo>
                  <a:pt x="751447" y="1683137"/>
                </a:lnTo>
                <a:lnTo>
                  <a:pt x="756841" y="1672639"/>
                </a:lnTo>
                <a:lnTo>
                  <a:pt x="761600" y="1661505"/>
                </a:lnTo>
                <a:lnTo>
                  <a:pt x="766359" y="1650052"/>
                </a:lnTo>
                <a:lnTo>
                  <a:pt x="770801" y="1637646"/>
                </a:lnTo>
                <a:lnTo>
                  <a:pt x="774926" y="1624921"/>
                </a:lnTo>
                <a:lnTo>
                  <a:pt x="779051" y="1611560"/>
                </a:lnTo>
                <a:lnTo>
                  <a:pt x="782541" y="1597563"/>
                </a:lnTo>
                <a:lnTo>
                  <a:pt x="786031" y="1582611"/>
                </a:lnTo>
                <a:lnTo>
                  <a:pt x="789521" y="1567660"/>
                </a:lnTo>
                <a:lnTo>
                  <a:pt x="792377" y="1552072"/>
                </a:lnTo>
                <a:lnTo>
                  <a:pt x="795232" y="1535530"/>
                </a:lnTo>
                <a:lnTo>
                  <a:pt x="797770" y="1518988"/>
                </a:lnTo>
                <a:lnTo>
                  <a:pt x="800626" y="1501491"/>
                </a:lnTo>
                <a:lnTo>
                  <a:pt x="802530" y="1483677"/>
                </a:lnTo>
                <a:lnTo>
                  <a:pt x="804751" y="1464908"/>
                </a:lnTo>
                <a:lnTo>
                  <a:pt x="806337" y="1446139"/>
                </a:lnTo>
                <a:lnTo>
                  <a:pt x="807923" y="1426415"/>
                </a:lnTo>
                <a:lnTo>
                  <a:pt x="809193" y="1406374"/>
                </a:lnTo>
                <a:lnTo>
                  <a:pt x="810779" y="1385696"/>
                </a:lnTo>
                <a:lnTo>
                  <a:pt x="811731" y="1364382"/>
                </a:lnTo>
                <a:lnTo>
                  <a:pt x="812365" y="1343069"/>
                </a:lnTo>
                <a:lnTo>
                  <a:pt x="813000" y="1320800"/>
                </a:lnTo>
                <a:lnTo>
                  <a:pt x="840921" y="1322709"/>
                </a:lnTo>
                <a:lnTo>
                  <a:pt x="866621" y="1324300"/>
                </a:lnTo>
                <a:lnTo>
                  <a:pt x="909771" y="1327481"/>
                </a:lnTo>
                <a:lnTo>
                  <a:pt x="938644" y="1330026"/>
                </a:lnTo>
                <a:lnTo>
                  <a:pt x="948797" y="1330980"/>
                </a:lnTo>
                <a:lnTo>
                  <a:pt x="956729" y="1331298"/>
                </a:lnTo>
                <a:lnTo>
                  <a:pt x="964661" y="1331934"/>
                </a:lnTo>
                <a:lnTo>
                  <a:pt x="972593" y="1332889"/>
                </a:lnTo>
                <a:lnTo>
                  <a:pt x="980208" y="1334161"/>
                </a:lnTo>
                <a:lnTo>
                  <a:pt x="987823" y="1335752"/>
                </a:lnTo>
                <a:lnTo>
                  <a:pt x="995437" y="1337979"/>
                </a:lnTo>
                <a:lnTo>
                  <a:pt x="1002418" y="1340205"/>
                </a:lnTo>
                <a:lnTo>
                  <a:pt x="1009715" y="1343387"/>
                </a:lnTo>
                <a:lnTo>
                  <a:pt x="1016378" y="1346250"/>
                </a:lnTo>
                <a:lnTo>
                  <a:pt x="1023358" y="1349749"/>
                </a:lnTo>
                <a:lnTo>
                  <a:pt x="1030021" y="1353885"/>
                </a:lnTo>
                <a:lnTo>
                  <a:pt x="1036050" y="1357702"/>
                </a:lnTo>
                <a:lnTo>
                  <a:pt x="1042395" y="1361837"/>
                </a:lnTo>
                <a:lnTo>
                  <a:pt x="1048106" y="1366927"/>
                </a:lnTo>
                <a:lnTo>
                  <a:pt x="1053817" y="1371699"/>
                </a:lnTo>
                <a:lnTo>
                  <a:pt x="1059211" y="1377107"/>
                </a:lnTo>
                <a:lnTo>
                  <a:pt x="1064605" y="1382197"/>
                </a:lnTo>
                <a:lnTo>
                  <a:pt x="1069364" y="1388241"/>
                </a:lnTo>
                <a:lnTo>
                  <a:pt x="1073806" y="1393967"/>
                </a:lnTo>
                <a:lnTo>
                  <a:pt x="1078248" y="1400012"/>
                </a:lnTo>
                <a:lnTo>
                  <a:pt x="1082373" y="1406374"/>
                </a:lnTo>
                <a:lnTo>
                  <a:pt x="1085863" y="1413054"/>
                </a:lnTo>
                <a:lnTo>
                  <a:pt x="1089670" y="1419735"/>
                </a:lnTo>
                <a:lnTo>
                  <a:pt x="1092843" y="1426734"/>
                </a:lnTo>
                <a:lnTo>
                  <a:pt x="1095381" y="1433732"/>
                </a:lnTo>
                <a:lnTo>
                  <a:pt x="1097920" y="1441049"/>
                </a:lnTo>
                <a:lnTo>
                  <a:pt x="1100141" y="1448684"/>
                </a:lnTo>
                <a:lnTo>
                  <a:pt x="1101727" y="1456000"/>
                </a:lnTo>
                <a:lnTo>
                  <a:pt x="1103314" y="1463635"/>
                </a:lnTo>
                <a:lnTo>
                  <a:pt x="1104265" y="1471588"/>
                </a:lnTo>
                <a:lnTo>
                  <a:pt x="1104900" y="1479541"/>
                </a:lnTo>
                <a:lnTo>
                  <a:pt x="1104900" y="1487494"/>
                </a:lnTo>
                <a:lnTo>
                  <a:pt x="1104900" y="1686000"/>
                </a:lnTo>
                <a:lnTo>
                  <a:pt x="1104900" y="1690135"/>
                </a:lnTo>
                <a:lnTo>
                  <a:pt x="1104265" y="1693953"/>
                </a:lnTo>
                <a:lnTo>
                  <a:pt x="1103631" y="1697770"/>
                </a:lnTo>
                <a:lnTo>
                  <a:pt x="1102362" y="1701906"/>
                </a:lnTo>
                <a:lnTo>
                  <a:pt x="1101093" y="1705405"/>
                </a:lnTo>
                <a:lnTo>
                  <a:pt x="1099189" y="1709222"/>
                </a:lnTo>
                <a:lnTo>
                  <a:pt x="1096968" y="1713040"/>
                </a:lnTo>
                <a:lnTo>
                  <a:pt x="1094430" y="1716221"/>
                </a:lnTo>
                <a:lnTo>
                  <a:pt x="1091891" y="1719720"/>
                </a:lnTo>
                <a:lnTo>
                  <a:pt x="1089036" y="1722901"/>
                </a:lnTo>
                <a:lnTo>
                  <a:pt x="1085546" y="1726719"/>
                </a:lnTo>
                <a:lnTo>
                  <a:pt x="1082056" y="1729900"/>
                </a:lnTo>
                <a:lnTo>
                  <a:pt x="1078248" y="1732763"/>
                </a:lnTo>
                <a:lnTo>
                  <a:pt x="1074124" y="1736262"/>
                </a:lnTo>
                <a:lnTo>
                  <a:pt x="1069682" y="1739125"/>
                </a:lnTo>
                <a:lnTo>
                  <a:pt x="1065240" y="1741989"/>
                </a:lnTo>
                <a:lnTo>
                  <a:pt x="1055404" y="1748033"/>
                </a:lnTo>
                <a:lnTo>
                  <a:pt x="1044299" y="1753441"/>
                </a:lnTo>
                <a:lnTo>
                  <a:pt x="1032560" y="1758531"/>
                </a:lnTo>
                <a:lnTo>
                  <a:pt x="1019868" y="1763939"/>
                </a:lnTo>
                <a:lnTo>
                  <a:pt x="1005908" y="1768392"/>
                </a:lnTo>
                <a:lnTo>
                  <a:pt x="991630" y="1773164"/>
                </a:lnTo>
                <a:lnTo>
                  <a:pt x="976718" y="1777300"/>
                </a:lnTo>
                <a:lnTo>
                  <a:pt x="960854" y="1781117"/>
                </a:lnTo>
                <a:lnTo>
                  <a:pt x="944038" y="1784934"/>
                </a:lnTo>
                <a:lnTo>
                  <a:pt x="927222" y="1788434"/>
                </a:lnTo>
                <a:lnTo>
                  <a:pt x="909454" y="1791615"/>
                </a:lnTo>
                <a:lnTo>
                  <a:pt x="891369" y="1794796"/>
                </a:lnTo>
                <a:lnTo>
                  <a:pt x="872332" y="1797341"/>
                </a:lnTo>
                <a:lnTo>
                  <a:pt x="853295" y="1799886"/>
                </a:lnTo>
                <a:lnTo>
                  <a:pt x="833941" y="1801795"/>
                </a:lnTo>
                <a:lnTo>
                  <a:pt x="813952" y="1804022"/>
                </a:lnTo>
                <a:lnTo>
                  <a:pt x="793328" y="1805930"/>
                </a:lnTo>
                <a:lnTo>
                  <a:pt x="773022" y="1807203"/>
                </a:lnTo>
                <a:lnTo>
                  <a:pt x="752399" y="1808475"/>
                </a:lnTo>
                <a:lnTo>
                  <a:pt x="731458" y="1809748"/>
                </a:lnTo>
                <a:lnTo>
                  <a:pt x="710200" y="1810384"/>
                </a:lnTo>
                <a:lnTo>
                  <a:pt x="688942" y="1811020"/>
                </a:lnTo>
                <a:lnTo>
                  <a:pt x="667684" y="1811338"/>
                </a:lnTo>
                <a:lnTo>
                  <a:pt x="646427" y="1811338"/>
                </a:lnTo>
                <a:lnTo>
                  <a:pt x="625486" y="1811338"/>
                </a:lnTo>
                <a:lnTo>
                  <a:pt x="603911" y="1811020"/>
                </a:lnTo>
                <a:lnTo>
                  <a:pt x="582653" y="1810384"/>
                </a:lnTo>
                <a:lnTo>
                  <a:pt x="561395" y="1809748"/>
                </a:lnTo>
                <a:lnTo>
                  <a:pt x="540137" y="1808475"/>
                </a:lnTo>
                <a:lnTo>
                  <a:pt x="518879" y="1807203"/>
                </a:lnTo>
                <a:lnTo>
                  <a:pt x="498573" y="1805930"/>
                </a:lnTo>
                <a:lnTo>
                  <a:pt x="477632" y="1804022"/>
                </a:lnTo>
                <a:lnTo>
                  <a:pt x="457326" y="1801795"/>
                </a:lnTo>
                <a:lnTo>
                  <a:pt x="437337" y="1799886"/>
                </a:lnTo>
                <a:lnTo>
                  <a:pt x="417983" y="1797341"/>
                </a:lnTo>
                <a:lnTo>
                  <a:pt x="398629" y="1794796"/>
                </a:lnTo>
                <a:lnTo>
                  <a:pt x="379909" y="1791615"/>
                </a:lnTo>
                <a:lnTo>
                  <a:pt x="361824" y="1788434"/>
                </a:lnTo>
                <a:lnTo>
                  <a:pt x="344056" y="1784934"/>
                </a:lnTo>
                <a:lnTo>
                  <a:pt x="327240" y="1781117"/>
                </a:lnTo>
                <a:lnTo>
                  <a:pt x="310741" y="1777300"/>
                </a:lnTo>
                <a:lnTo>
                  <a:pt x="295195" y="1773164"/>
                </a:lnTo>
                <a:lnTo>
                  <a:pt x="280600" y="1768392"/>
                </a:lnTo>
                <a:lnTo>
                  <a:pt x="266322" y="1763939"/>
                </a:lnTo>
                <a:lnTo>
                  <a:pt x="252996" y="1758531"/>
                </a:lnTo>
                <a:lnTo>
                  <a:pt x="240622" y="1753441"/>
                </a:lnTo>
                <a:lnTo>
                  <a:pt x="229517" y="1748033"/>
                </a:lnTo>
                <a:lnTo>
                  <a:pt x="219047" y="1741989"/>
                </a:lnTo>
                <a:lnTo>
                  <a:pt x="214288" y="1739125"/>
                </a:lnTo>
                <a:lnTo>
                  <a:pt x="209846" y="1736262"/>
                </a:lnTo>
                <a:lnTo>
                  <a:pt x="205404" y="1732763"/>
                </a:lnTo>
                <a:lnTo>
                  <a:pt x="201596" y="1729900"/>
                </a:lnTo>
                <a:lnTo>
                  <a:pt x="198106" y="1726719"/>
                </a:lnTo>
                <a:lnTo>
                  <a:pt x="194299" y="1722901"/>
                </a:lnTo>
                <a:lnTo>
                  <a:pt x="191443" y="1719720"/>
                </a:lnTo>
                <a:lnTo>
                  <a:pt x="188588" y="1716221"/>
                </a:lnTo>
                <a:lnTo>
                  <a:pt x="186367" y="1713040"/>
                </a:lnTo>
                <a:lnTo>
                  <a:pt x="183828" y="1709222"/>
                </a:lnTo>
                <a:lnTo>
                  <a:pt x="181925" y="1705405"/>
                </a:lnTo>
                <a:lnTo>
                  <a:pt x="180338" y="1701906"/>
                </a:lnTo>
                <a:lnTo>
                  <a:pt x="179386" y="1697770"/>
                </a:lnTo>
                <a:lnTo>
                  <a:pt x="178435" y="1693953"/>
                </a:lnTo>
                <a:lnTo>
                  <a:pt x="177800" y="1690135"/>
                </a:lnTo>
                <a:lnTo>
                  <a:pt x="177800" y="1686000"/>
                </a:lnTo>
                <a:lnTo>
                  <a:pt x="177800" y="1487494"/>
                </a:lnTo>
                <a:lnTo>
                  <a:pt x="178117" y="1479541"/>
                </a:lnTo>
                <a:lnTo>
                  <a:pt x="178435" y="1471588"/>
                </a:lnTo>
                <a:lnTo>
                  <a:pt x="179386" y="1463635"/>
                </a:lnTo>
                <a:lnTo>
                  <a:pt x="180973" y="1456000"/>
                </a:lnTo>
                <a:lnTo>
                  <a:pt x="182559" y="1448684"/>
                </a:lnTo>
                <a:lnTo>
                  <a:pt x="184463" y="1441049"/>
                </a:lnTo>
                <a:lnTo>
                  <a:pt x="187318" y="1433732"/>
                </a:lnTo>
                <a:lnTo>
                  <a:pt x="190174" y="1426734"/>
                </a:lnTo>
                <a:lnTo>
                  <a:pt x="193030" y="1419735"/>
                </a:lnTo>
                <a:lnTo>
                  <a:pt x="196520" y="1413054"/>
                </a:lnTo>
                <a:lnTo>
                  <a:pt x="200327" y="1406374"/>
                </a:lnTo>
                <a:lnTo>
                  <a:pt x="204452" y="1400012"/>
                </a:lnTo>
                <a:lnTo>
                  <a:pt x="208576" y="1393967"/>
                </a:lnTo>
                <a:lnTo>
                  <a:pt x="213336" y="1388241"/>
                </a:lnTo>
                <a:lnTo>
                  <a:pt x="218095" y="1382197"/>
                </a:lnTo>
                <a:lnTo>
                  <a:pt x="223489" y="1377107"/>
                </a:lnTo>
                <a:lnTo>
                  <a:pt x="228883" y="1371699"/>
                </a:lnTo>
                <a:lnTo>
                  <a:pt x="234594" y="1366927"/>
                </a:lnTo>
                <a:lnTo>
                  <a:pt x="240305" y="1361837"/>
                </a:lnTo>
                <a:lnTo>
                  <a:pt x="246650" y="1357702"/>
                </a:lnTo>
                <a:lnTo>
                  <a:pt x="252679" y="1353885"/>
                </a:lnTo>
                <a:lnTo>
                  <a:pt x="259659" y="1349749"/>
                </a:lnTo>
                <a:lnTo>
                  <a:pt x="266005" y="1346250"/>
                </a:lnTo>
                <a:lnTo>
                  <a:pt x="272985" y="1343387"/>
                </a:lnTo>
                <a:lnTo>
                  <a:pt x="280282" y="1340205"/>
                </a:lnTo>
                <a:lnTo>
                  <a:pt x="287263" y="1337979"/>
                </a:lnTo>
                <a:lnTo>
                  <a:pt x="294877" y="1335752"/>
                </a:lnTo>
                <a:lnTo>
                  <a:pt x="302492" y="1334161"/>
                </a:lnTo>
                <a:lnTo>
                  <a:pt x="310107" y="1332889"/>
                </a:lnTo>
                <a:lnTo>
                  <a:pt x="318039" y="1331934"/>
                </a:lnTo>
                <a:lnTo>
                  <a:pt x="325971" y="1331298"/>
                </a:lnTo>
                <a:lnTo>
                  <a:pt x="333903" y="1330980"/>
                </a:lnTo>
                <a:lnTo>
                  <a:pt x="344056" y="1330026"/>
                </a:lnTo>
                <a:lnTo>
                  <a:pt x="372929" y="1327481"/>
                </a:lnTo>
                <a:lnTo>
                  <a:pt x="415762" y="1324300"/>
                </a:lnTo>
                <a:lnTo>
                  <a:pt x="441779" y="1322709"/>
                </a:lnTo>
                <a:lnTo>
                  <a:pt x="470017" y="1320800"/>
                </a:lnTo>
                <a:close/>
                <a:moveTo>
                  <a:pt x="1004887" y="995363"/>
                </a:moveTo>
                <a:lnTo>
                  <a:pt x="1176337" y="995363"/>
                </a:lnTo>
                <a:lnTo>
                  <a:pt x="1176337" y="1265238"/>
                </a:lnTo>
                <a:lnTo>
                  <a:pt x="1004887" y="1265238"/>
                </a:lnTo>
                <a:lnTo>
                  <a:pt x="1004887" y="995363"/>
                </a:lnTo>
                <a:close/>
                <a:moveTo>
                  <a:pt x="493561" y="847408"/>
                </a:moveTo>
                <a:lnTo>
                  <a:pt x="491024" y="847726"/>
                </a:lnTo>
                <a:lnTo>
                  <a:pt x="488804" y="848043"/>
                </a:lnTo>
                <a:lnTo>
                  <a:pt x="485950" y="848996"/>
                </a:lnTo>
                <a:lnTo>
                  <a:pt x="483730" y="849948"/>
                </a:lnTo>
                <a:lnTo>
                  <a:pt x="481510" y="851218"/>
                </a:lnTo>
                <a:lnTo>
                  <a:pt x="479290" y="852806"/>
                </a:lnTo>
                <a:lnTo>
                  <a:pt x="475167" y="856933"/>
                </a:lnTo>
                <a:lnTo>
                  <a:pt x="470727" y="861061"/>
                </a:lnTo>
                <a:lnTo>
                  <a:pt x="466604" y="865823"/>
                </a:lnTo>
                <a:lnTo>
                  <a:pt x="462482" y="871221"/>
                </a:lnTo>
                <a:lnTo>
                  <a:pt x="454553" y="882651"/>
                </a:lnTo>
                <a:lnTo>
                  <a:pt x="448527" y="890906"/>
                </a:lnTo>
                <a:lnTo>
                  <a:pt x="442819" y="899478"/>
                </a:lnTo>
                <a:lnTo>
                  <a:pt x="436793" y="908368"/>
                </a:lnTo>
                <a:lnTo>
                  <a:pt x="431402" y="917893"/>
                </a:lnTo>
                <a:lnTo>
                  <a:pt x="429499" y="926783"/>
                </a:lnTo>
                <a:lnTo>
                  <a:pt x="427596" y="935673"/>
                </a:lnTo>
                <a:lnTo>
                  <a:pt x="426010" y="945198"/>
                </a:lnTo>
                <a:lnTo>
                  <a:pt x="424742" y="954406"/>
                </a:lnTo>
                <a:lnTo>
                  <a:pt x="423790" y="963931"/>
                </a:lnTo>
                <a:lnTo>
                  <a:pt x="423156" y="973773"/>
                </a:lnTo>
                <a:lnTo>
                  <a:pt x="422839" y="982981"/>
                </a:lnTo>
                <a:lnTo>
                  <a:pt x="422839" y="992823"/>
                </a:lnTo>
                <a:lnTo>
                  <a:pt x="423156" y="1007111"/>
                </a:lnTo>
                <a:lnTo>
                  <a:pt x="424107" y="1020764"/>
                </a:lnTo>
                <a:lnTo>
                  <a:pt x="426010" y="1034099"/>
                </a:lnTo>
                <a:lnTo>
                  <a:pt x="428547" y="1047434"/>
                </a:lnTo>
                <a:lnTo>
                  <a:pt x="432036" y="1060769"/>
                </a:lnTo>
                <a:lnTo>
                  <a:pt x="435525" y="1073469"/>
                </a:lnTo>
                <a:lnTo>
                  <a:pt x="439965" y="1086169"/>
                </a:lnTo>
                <a:lnTo>
                  <a:pt x="445039" y="1098551"/>
                </a:lnTo>
                <a:lnTo>
                  <a:pt x="450430" y="1110934"/>
                </a:lnTo>
                <a:lnTo>
                  <a:pt x="456456" y="1122999"/>
                </a:lnTo>
                <a:lnTo>
                  <a:pt x="462799" y="1134429"/>
                </a:lnTo>
                <a:lnTo>
                  <a:pt x="469459" y="1145541"/>
                </a:lnTo>
                <a:lnTo>
                  <a:pt x="477070" y="1156019"/>
                </a:lnTo>
                <a:lnTo>
                  <a:pt x="484364" y="1166496"/>
                </a:lnTo>
                <a:lnTo>
                  <a:pt x="492293" y="1176656"/>
                </a:lnTo>
                <a:lnTo>
                  <a:pt x="500539" y="1186181"/>
                </a:lnTo>
                <a:lnTo>
                  <a:pt x="508784" y="1195389"/>
                </a:lnTo>
                <a:lnTo>
                  <a:pt x="517347" y="1204279"/>
                </a:lnTo>
                <a:lnTo>
                  <a:pt x="526227" y="1212216"/>
                </a:lnTo>
                <a:lnTo>
                  <a:pt x="535107" y="1220154"/>
                </a:lnTo>
                <a:lnTo>
                  <a:pt x="543987" y="1227456"/>
                </a:lnTo>
                <a:lnTo>
                  <a:pt x="553184" y="1234124"/>
                </a:lnTo>
                <a:lnTo>
                  <a:pt x="562381" y="1240474"/>
                </a:lnTo>
                <a:lnTo>
                  <a:pt x="571578" y="1245871"/>
                </a:lnTo>
                <a:lnTo>
                  <a:pt x="580775" y="1250951"/>
                </a:lnTo>
                <a:lnTo>
                  <a:pt x="589655" y="1255079"/>
                </a:lnTo>
                <a:lnTo>
                  <a:pt x="598853" y="1258889"/>
                </a:lnTo>
                <a:lnTo>
                  <a:pt x="607732" y="1262381"/>
                </a:lnTo>
                <a:lnTo>
                  <a:pt x="616612" y="1264604"/>
                </a:lnTo>
                <a:lnTo>
                  <a:pt x="624858" y="1266509"/>
                </a:lnTo>
                <a:lnTo>
                  <a:pt x="633421" y="1267461"/>
                </a:lnTo>
                <a:lnTo>
                  <a:pt x="641349" y="1267779"/>
                </a:lnTo>
                <a:lnTo>
                  <a:pt x="649595" y="1267461"/>
                </a:lnTo>
                <a:lnTo>
                  <a:pt x="657524" y="1266509"/>
                </a:lnTo>
                <a:lnTo>
                  <a:pt x="666404" y="1264604"/>
                </a:lnTo>
                <a:lnTo>
                  <a:pt x="674967" y="1262381"/>
                </a:lnTo>
                <a:lnTo>
                  <a:pt x="684164" y="1258889"/>
                </a:lnTo>
                <a:lnTo>
                  <a:pt x="692726" y="1255079"/>
                </a:lnTo>
                <a:lnTo>
                  <a:pt x="701924" y="1250951"/>
                </a:lnTo>
                <a:lnTo>
                  <a:pt x="711121" y="1245871"/>
                </a:lnTo>
                <a:lnTo>
                  <a:pt x="720318" y="1240474"/>
                </a:lnTo>
                <a:lnTo>
                  <a:pt x="729515" y="1234124"/>
                </a:lnTo>
                <a:lnTo>
                  <a:pt x="738395" y="1227456"/>
                </a:lnTo>
                <a:lnTo>
                  <a:pt x="747592" y="1220154"/>
                </a:lnTo>
                <a:lnTo>
                  <a:pt x="756472" y="1212216"/>
                </a:lnTo>
                <a:lnTo>
                  <a:pt x="765352" y="1204279"/>
                </a:lnTo>
                <a:lnTo>
                  <a:pt x="773915" y="1195389"/>
                </a:lnTo>
                <a:lnTo>
                  <a:pt x="782160" y="1186181"/>
                </a:lnTo>
                <a:lnTo>
                  <a:pt x="790406" y="1176656"/>
                </a:lnTo>
                <a:lnTo>
                  <a:pt x="798652" y="1166496"/>
                </a:lnTo>
                <a:lnTo>
                  <a:pt x="805946" y="1156019"/>
                </a:lnTo>
                <a:lnTo>
                  <a:pt x="813240" y="1145541"/>
                </a:lnTo>
                <a:lnTo>
                  <a:pt x="819900" y="1134429"/>
                </a:lnTo>
                <a:lnTo>
                  <a:pt x="826243" y="1122999"/>
                </a:lnTo>
                <a:lnTo>
                  <a:pt x="831952" y="1110934"/>
                </a:lnTo>
                <a:lnTo>
                  <a:pt x="837660" y="1098551"/>
                </a:lnTo>
                <a:lnTo>
                  <a:pt x="842417" y="1086169"/>
                </a:lnTo>
                <a:lnTo>
                  <a:pt x="847174" y="1073469"/>
                </a:lnTo>
                <a:lnTo>
                  <a:pt x="850980" y="1060769"/>
                </a:lnTo>
                <a:lnTo>
                  <a:pt x="853834" y="1047434"/>
                </a:lnTo>
                <a:lnTo>
                  <a:pt x="856689" y="1034099"/>
                </a:lnTo>
                <a:lnTo>
                  <a:pt x="858592" y="1020764"/>
                </a:lnTo>
                <a:lnTo>
                  <a:pt x="859543" y="1007111"/>
                </a:lnTo>
                <a:lnTo>
                  <a:pt x="860177" y="992823"/>
                </a:lnTo>
                <a:lnTo>
                  <a:pt x="859860" y="984886"/>
                </a:lnTo>
                <a:lnTo>
                  <a:pt x="859543" y="976313"/>
                </a:lnTo>
                <a:lnTo>
                  <a:pt x="837343" y="975361"/>
                </a:lnTo>
                <a:lnTo>
                  <a:pt x="814509" y="973773"/>
                </a:lnTo>
                <a:lnTo>
                  <a:pt x="791040" y="970916"/>
                </a:lnTo>
                <a:lnTo>
                  <a:pt x="767255" y="968058"/>
                </a:lnTo>
                <a:lnTo>
                  <a:pt x="743469" y="964566"/>
                </a:lnTo>
                <a:lnTo>
                  <a:pt x="719366" y="960438"/>
                </a:lnTo>
                <a:lnTo>
                  <a:pt x="695898" y="955041"/>
                </a:lnTo>
                <a:lnTo>
                  <a:pt x="684481" y="952501"/>
                </a:lnTo>
                <a:lnTo>
                  <a:pt x="673064" y="949643"/>
                </a:lnTo>
                <a:lnTo>
                  <a:pt x="661964" y="946468"/>
                </a:lnTo>
                <a:lnTo>
                  <a:pt x="651181" y="943293"/>
                </a:lnTo>
                <a:lnTo>
                  <a:pt x="640398" y="940118"/>
                </a:lnTo>
                <a:lnTo>
                  <a:pt x="629932" y="936308"/>
                </a:lnTo>
                <a:lnTo>
                  <a:pt x="620101" y="932816"/>
                </a:lnTo>
                <a:lnTo>
                  <a:pt x="610270" y="929006"/>
                </a:lnTo>
                <a:lnTo>
                  <a:pt x="601073" y="924878"/>
                </a:lnTo>
                <a:lnTo>
                  <a:pt x="592510" y="921068"/>
                </a:lnTo>
                <a:lnTo>
                  <a:pt x="583947" y="916941"/>
                </a:lnTo>
                <a:lnTo>
                  <a:pt x="576018" y="912178"/>
                </a:lnTo>
                <a:lnTo>
                  <a:pt x="568724" y="907733"/>
                </a:lnTo>
                <a:lnTo>
                  <a:pt x="561747" y="903288"/>
                </a:lnTo>
                <a:lnTo>
                  <a:pt x="555404" y="898208"/>
                </a:lnTo>
                <a:lnTo>
                  <a:pt x="550013" y="893128"/>
                </a:lnTo>
                <a:lnTo>
                  <a:pt x="544938" y="887731"/>
                </a:lnTo>
                <a:lnTo>
                  <a:pt x="540498" y="882651"/>
                </a:lnTo>
                <a:lnTo>
                  <a:pt x="536376" y="876936"/>
                </a:lnTo>
                <a:lnTo>
                  <a:pt x="532253" y="872173"/>
                </a:lnTo>
                <a:lnTo>
                  <a:pt x="528447" y="867728"/>
                </a:lnTo>
                <a:lnTo>
                  <a:pt x="524641" y="863601"/>
                </a:lnTo>
                <a:lnTo>
                  <a:pt x="520836" y="860426"/>
                </a:lnTo>
                <a:lnTo>
                  <a:pt x="517347" y="857251"/>
                </a:lnTo>
                <a:lnTo>
                  <a:pt x="514176" y="854393"/>
                </a:lnTo>
                <a:lnTo>
                  <a:pt x="511004" y="852488"/>
                </a:lnTo>
                <a:lnTo>
                  <a:pt x="507833" y="850583"/>
                </a:lnTo>
                <a:lnTo>
                  <a:pt x="504661" y="849313"/>
                </a:lnTo>
                <a:lnTo>
                  <a:pt x="501807" y="848361"/>
                </a:lnTo>
                <a:lnTo>
                  <a:pt x="499270" y="847726"/>
                </a:lnTo>
                <a:lnTo>
                  <a:pt x="496099" y="847408"/>
                </a:lnTo>
                <a:lnTo>
                  <a:pt x="493561" y="847408"/>
                </a:lnTo>
                <a:close/>
                <a:moveTo>
                  <a:pt x="1304925" y="828675"/>
                </a:moveTo>
                <a:lnTo>
                  <a:pt x="1476375" y="828675"/>
                </a:lnTo>
                <a:lnTo>
                  <a:pt x="1476375" y="1252538"/>
                </a:lnTo>
                <a:lnTo>
                  <a:pt x="1304925" y="1252538"/>
                </a:lnTo>
                <a:lnTo>
                  <a:pt x="1304925" y="828675"/>
                </a:lnTo>
                <a:close/>
                <a:moveTo>
                  <a:pt x="634055" y="655638"/>
                </a:moveTo>
                <a:lnTo>
                  <a:pt x="641349" y="655638"/>
                </a:lnTo>
                <a:lnTo>
                  <a:pt x="648644" y="655638"/>
                </a:lnTo>
                <a:lnTo>
                  <a:pt x="655938" y="655956"/>
                </a:lnTo>
                <a:lnTo>
                  <a:pt x="662915" y="656591"/>
                </a:lnTo>
                <a:lnTo>
                  <a:pt x="669892" y="657226"/>
                </a:lnTo>
                <a:lnTo>
                  <a:pt x="677187" y="658178"/>
                </a:lnTo>
                <a:lnTo>
                  <a:pt x="684164" y="659766"/>
                </a:lnTo>
                <a:lnTo>
                  <a:pt x="691141" y="661036"/>
                </a:lnTo>
                <a:lnTo>
                  <a:pt x="698118" y="662623"/>
                </a:lnTo>
                <a:lnTo>
                  <a:pt x="704778" y="664211"/>
                </a:lnTo>
                <a:lnTo>
                  <a:pt x="711438" y="666433"/>
                </a:lnTo>
                <a:lnTo>
                  <a:pt x="718415" y="668338"/>
                </a:lnTo>
                <a:lnTo>
                  <a:pt x="724758" y="670878"/>
                </a:lnTo>
                <a:lnTo>
                  <a:pt x="731418" y="673418"/>
                </a:lnTo>
                <a:lnTo>
                  <a:pt x="737761" y="676276"/>
                </a:lnTo>
                <a:lnTo>
                  <a:pt x="744421" y="679133"/>
                </a:lnTo>
                <a:lnTo>
                  <a:pt x="750446" y="682308"/>
                </a:lnTo>
                <a:lnTo>
                  <a:pt x="763132" y="688976"/>
                </a:lnTo>
                <a:lnTo>
                  <a:pt x="775500" y="696596"/>
                </a:lnTo>
                <a:lnTo>
                  <a:pt x="787235" y="704533"/>
                </a:lnTo>
                <a:lnTo>
                  <a:pt x="798652" y="713423"/>
                </a:lnTo>
                <a:lnTo>
                  <a:pt x="809435" y="722631"/>
                </a:lnTo>
                <a:lnTo>
                  <a:pt x="819900" y="732791"/>
                </a:lnTo>
                <a:lnTo>
                  <a:pt x="830049" y="743586"/>
                </a:lnTo>
                <a:lnTo>
                  <a:pt x="839880" y="754698"/>
                </a:lnTo>
                <a:lnTo>
                  <a:pt x="849394" y="766446"/>
                </a:lnTo>
                <a:lnTo>
                  <a:pt x="858274" y="778511"/>
                </a:lnTo>
                <a:lnTo>
                  <a:pt x="866520" y="791211"/>
                </a:lnTo>
                <a:lnTo>
                  <a:pt x="874449" y="804546"/>
                </a:lnTo>
                <a:lnTo>
                  <a:pt x="881743" y="818198"/>
                </a:lnTo>
                <a:lnTo>
                  <a:pt x="888403" y="832168"/>
                </a:lnTo>
                <a:lnTo>
                  <a:pt x="894746" y="847091"/>
                </a:lnTo>
                <a:lnTo>
                  <a:pt x="900137" y="861696"/>
                </a:lnTo>
                <a:lnTo>
                  <a:pt x="905529" y="876936"/>
                </a:lnTo>
                <a:lnTo>
                  <a:pt x="909651" y="892811"/>
                </a:lnTo>
                <a:lnTo>
                  <a:pt x="913457" y="908686"/>
                </a:lnTo>
                <a:lnTo>
                  <a:pt x="916946" y="924878"/>
                </a:lnTo>
                <a:lnTo>
                  <a:pt x="919166" y="941706"/>
                </a:lnTo>
                <a:lnTo>
                  <a:pt x="921068" y="958533"/>
                </a:lnTo>
                <a:lnTo>
                  <a:pt x="922020" y="975678"/>
                </a:lnTo>
                <a:lnTo>
                  <a:pt x="922337" y="992823"/>
                </a:lnTo>
                <a:lnTo>
                  <a:pt x="922337" y="1002031"/>
                </a:lnTo>
                <a:lnTo>
                  <a:pt x="922020" y="1010921"/>
                </a:lnTo>
                <a:lnTo>
                  <a:pt x="921386" y="1019811"/>
                </a:lnTo>
                <a:lnTo>
                  <a:pt x="920434" y="1028384"/>
                </a:lnTo>
                <a:lnTo>
                  <a:pt x="919483" y="1037274"/>
                </a:lnTo>
                <a:lnTo>
                  <a:pt x="918214" y="1045846"/>
                </a:lnTo>
                <a:lnTo>
                  <a:pt x="916628" y="1054419"/>
                </a:lnTo>
                <a:lnTo>
                  <a:pt x="915043" y="1062674"/>
                </a:lnTo>
                <a:lnTo>
                  <a:pt x="912823" y="1070929"/>
                </a:lnTo>
                <a:lnTo>
                  <a:pt x="910603" y="1079501"/>
                </a:lnTo>
                <a:lnTo>
                  <a:pt x="908383" y="1087756"/>
                </a:lnTo>
                <a:lnTo>
                  <a:pt x="906163" y="1095694"/>
                </a:lnTo>
                <a:lnTo>
                  <a:pt x="903309" y="1103631"/>
                </a:lnTo>
                <a:lnTo>
                  <a:pt x="900137" y="1111569"/>
                </a:lnTo>
                <a:lnTo>
                  <a:pt x="897283" y="1119189"/>
                </a:lnTo>
                <a:lnTo>
                  <a:pt x="894111" y="1126809"/>
                </a:lnTo>
                <a:lnTo>
                  <a:pt x="887134" y="1141731"/>
                </a:lnTo>
                <a:lnTo>
                  <a:pt x="879523" y="1156336"/>
                </a:lnTo>
                <a:lnTo>
                  <a:pt x="871277" y="1170624"/>
                </a:lnTo>
                <a:lnTo>
                  <a:pt x="862714" y="1184276"/>
                </a:lnTo>
                <a:lnTo>
                  <a:pt x="853517" y="1197611"/>
                </a:lnTo>
                <a:lnTo>
                  <a:pt x="843686" y="1209994"/>
                </a:lnTo>
                <a:lnTo>
                  <a:pt x="833854" y="1222376"/>
                </a:lnTo>
                <a:lnTo>
                  <a:pt x="823389" y="1233806"/>
                </a:lnTo>
                <a:lnTo>
                  <a:pt x="812606" y="1244919"/>
                </a:lnTo>
                <a:lnTo>
                  <a:pt x="801823" y="1255396"/>
                </a:lnTo>
                <a:lnTo>
                  <a:pt x="790406" y="1265239"/>
                </a:lnTo>
                <a:lnTo>
                  <a:pt x="778989" y="1274446"/>
                </a:lnTo>
                <a:lnTo>
                  <a:pt x="767255" y="1282701"/>
                </a:lnTo>
                <a:lnTo>
                  <a:pt x="755521" y="1290956"/>
                </a:lnTo>
                <a:lnTo>
                  <a:pt x="743786" y="1298259"/>
                </a:lnTo>
                <a:lnTo>
                  <a:pt x="732052" y="1304609"/>
                </a:lnTo>
                <a:lnTo>
                  <a:pt x="720318" y="1310641"/>
                </a:lnTo>
                <a:lnTo>
                  <a:pt x="708584" y="1315721"/>
                </a:lnTo>
                <a:lnTo>
                  <a:pt x="696849" y="1320166"/>
                </a:lnTo>
                <a:lnTo>
                  <a:pt x="685432" y="1323659"/>
                </a:lnTo>
                <a:lnTo>
                  <a:pt x="674015" y="1326516"/>
                </a:lnTo>
                <a:lnTo>
                  <a:pt x="662915" y="1328421"/>
                </a:lnTo>
                <a:lnTo>
                  <a:pt x="657207" y="1329374"/>
                </a:lnTo>
                <a:lnTo>
                  <a:pt x="652132" y="1329691"/>
                </a:lnTo>
                <a:lnTo>
                  <a:pt x="646424" y="1330009"/>
                </a:lnTo>
                <a:lnTo>
                  <a:pt x="641349" y="1330326"/>
                </a:lnTo>
                <a:lnTo>
                  <a:pt x="635958" y="1330009"/>
                </a:lnTo>
                <a:lnTo>
                  <a:pt x="630884" y="1329691"/>
                </a:lnTo>
                <a:lnTo>
                  <a:pt x="625492" y="1329374"/>
                </a:lnTo>
                <a:lnTo>
                  <a:pt x="620101" y="1328421"/>
                </a:lnTo>
                <a:lnTo>
                  <a:pt x="609001" y="1326516"/>
                </a:lnTo>
                <a:lnTo>
                  <a:pt x="597584" y="1323659"/>
                </a:lnTo>
                <a:lnTo>
                  <a:pt x="585850" y="1320166"/>
                </a:lnTo>
                <a:lnTo>
                  <a:pt x="574433" y="1315721"/>
                </a:lnTo>
                <a:lnTo>
                  <a:pt x="562698" y="1310641"/>
                </a:lnTo>
                <a:lnTo>
                  <a:pt x="550647" y="1304609"/>
                </a:lnTo>
                <a:lnTo>
                  <a:pt x="538913" y="1298259"/>
                </a:lnTo>
                <a:lnTo>
                  <a:pt x="527179" y="1290956"/>
                </a:lnTo>
                <a:lnTo>
                  <a:pt x="515444" y="1282701"/>
                </a:lnTo>
                <a:lnTo>
                  <a:pt x="503710" y="1274446"/>
                </a:lnTo>
                <a:lnTo>
                  <a:pt x="492293" y="1265239"/>
                </a:lnTo>
                <a:lnTo>
                  <a:pt x="481193" y="1255396"/>
                </a:lnTo>
                <a:lnTo>
                  <a:pt x="470093" y="1244919"/>
                </a:lnTo>
                <a:lnTo>
                  <a:pt x="459310" y="1233806"/>
                </a:lnTo>
                <a:lnTo>
                  <a:pt x="448845" y="1222376"/>
                </a:lnTo>
                <a:lnTo>
                  <a:pt x="438696" y="1209994"/>
                </a:lnTo>
                <a:lnTo>
                  <a:pt x="429499" y="1197611"/>
                </a:lnTo>
                <a:lnTo>
                  <a:pt x="419985" y="1184276"/>
                </a:lnTo>
                <a:lnTo>
                  <a:pt x="411422" y="1170624"/>
                </a:lnTo>
                <a:lnTo>
                  <a:pt x="403176" y="1156336"/>
                </a:lnTo>
                <a:lnTo>
                  <a:pt x="395565" y="1141731"/>
                </a:lnTo>
                <a:lnTo>
                  <a:pt x="388588" y="1126809"/>
                </a:lnTo>
                <a:lnTo>
                  <a:pt x="385416" y="1119189"/>
                </a:lnTo>
                <a:lnTo>
                  <a:pt x="382245" y="1111569"/>
                </a:lnTo>
                <a:lnTo>
                  <a:pt x="379390" y="1103631"/>
                </a:lnTo>
                <a:lnTo>
                  <a:pt x="376853" y="1095694"/>
                </a:lnTo>
                <a:lnTo>
                  <a:pt x="374316" y="1087756"/>
                </a:lnTo>
                <a:lnTo>
                  <a:pt x="372096" y="1079501"/>
                </a:lnTo>
                <a:lnTo>
                  <a:pt x="369559" y="1070929"/>
                </a:lnTo>
                <a:lnTo>
                  <a:pt x="367656" y="1062674"/>
                </a:lnTo>
                <a:lnTo>
                  <a:pt x="366071" y="1054419"/>
                </a:lnTo>
                <a:lnTo>
                  <a:pt x="364485" y="1045846"/>
                </a:lnTo>
                <a:lnTo>
                  <a:pt x="363216" y="1037274"/>
                </a:lnTo>
                <a:lnTo>
                  <a:pt x="362265" y="1028384"/>
                </a:lnTo>
                <a:lnTo>
                  <a:pt x="361313" y="1019811"/>
                </a:lnTo>
                <a:lnTo>
                  <a:pt x="360996" y="1010921"/>
                </a:lnTo>
                <a:lnTo>
                  <a:pt x="360362" y="1002031"/>
                </a:lnTo>
                <a:lnTo>
                  <a:pt x="360362" y="992823"/>
                </a:lnTo>
                <a:lnTo>
                  <a:pt x="360679" y="975678"/>
                </a:lnTo>
                <a:lnTo>
                  <a:pt x="361948" y="958533"/>
                </a:lnTo>
                <a:lnTo>
                  <a:pt x="363533" y="941706"/>
                </a:lnTo>
                <a:lnTo>
                  <a:pt x="366071" y="924878"/>
                </a:lnTo>
                <a:lnTo>
                  <a:pt x="368925" y="908686"/>
                </a:lnTo>
                <a:lnTo>
                  <a:pt x="373048" y="892811"/>
                </a:lnTo>
                <a:lnTo>
                  <a:pt x="377171" y="876936"/>
                </a:lnTo>
                <a:lnTo>
                  <a:pt x="382245" y="861696"/>
                </a:lnTo>
                <a:lnTo>
                  <a:pt x="387953" y="847091"/>
                </a:lnTo>
                <a:lnTo>
                  <a:pt x="393979" y="832168"/>
                </a:lnTo>
                <a:lnTo>
                  <a:pt x="400956" y="818198"/>
                </a:lnTo>
                <a:lnTo>
                  <a:pt x="408568" y="804546"/>
                </a:lnTo>
                <a:lnTo>
                  <a:pt x="416179" y="791211"/>
                </a:lnTo>
                <a:lnTo>
                  <a:pt x="424425" y="778511"/>
                </a:lnTo>
                <a:lnTo>
                  <a:pt x="433305" y="766446"/>
                </a:lnTo>
                <a:lnTo>
                  <a:pt x="442819" y="754698"/>
                </a:lnTo>
                <a:lnTo>
                  <a:pt x="452650" y="743586"/>
                </a:lnTo>
                <a:lnTo>
                  <a:pt x="462482" y="732791"/>
                </a:lnTo>
                <a:lnTo>
                  <a:pt x="473264" y="722631"/>
                </a:lnTo>
                <a:lnTo>
                  <a:pt x="484047" y="713423"/>
                </a:lnTo>
                <a:lnTo>
                  <a:pt x="495464" y="704533"/>
                </a:lnTo>
                <a:lnTo>
                  <a:pt x="507516" y="696596"/>
                </a:lnTo>
                <a:lnTo>
                  <a:pt x="519567" y="688976"/>
                </a:lnTo>
                <a:lnTo>
                  <a:pt x="531936" y="682308"/>
                </a:lnTo>
                <a:lnTo>
                  <a:pt x="538278" y="679133"/>
                </a:lnTo>
                <a:lnTo>
                  <a:pt x="544938" y="676276"/>
                </a:lnTo>
                <a:lnTo>
                  <a:pt x="551281" y="673418"/>
                </a:lnTo>
                <a:lnTo>
                  <a:pt x="557941" y="670878"/>
                </a:lnTo>
                <a:lnTo>
                  <a:pt x="564284" y="668338"/>
                </a:lnTo>
                <a:lnTo>
                  <a:pt x="571261" y="666433"/>
                </a:lnTo>
                <a:lnTo>
                  <a:pt x="577921" y="664211"/>
                </a:lnTo>
                <a:lnTo>
                  <a:pt x="584898" y="662623"/>
                </a:lnTo>
                <a:lnTo>
                  <a:pt x="591875" y="661036"/>
                </a:lnTo>
                <a:lnTo>
                  <a:pt x="598535" y="659766"/>
                </a:lnTo>
                <a:lnTo>
                  <a:pt x="605830" y="658178"/>
                </a:lnTo>
                <a:lnTo>
                  <a:pt x="612490" y="657226"/>
                </a:lnTo>
                <a:lnTo>
                  <a:pt x="619784" y="656591"/>
                </a:lnTo>
                <a:lnTo>
                  <a:pt x="627078" y="655956"/>
                </a:lnTo>
                <a:lnTo>
                  <a:pt x="634055" y="655638"/>
                </a:lnTo>
                <a:close/>
                <a:moveTo>
                  <a:pt x="1604962" y="463550"/>
                </a:moveTo>
                <a:lnTo>
                  <a:pt x="1776412" y="463550"/>
                </a:lnTo>
                <a:lnTo>
                  <a:pt x="1776412" y="1252538"/>
                </a:lnTo>
                <a:lnTo>
                  <a:pt x="1604962" y="1252538"/>
                </a:lnTo>
                <a:lnTo>
                  <a:pt x="1604962" y="463550"/>
                </a:lnTo>
                <a:close/>
                <a:moveTo>
                  <a:pt x="0" y="0"/>
                </a:moveTo>
                <a:lnTo>
                  <a:pt x="2125663" y="0"/>
                </a:lnTo>
                <a:lnTo>
                  <a:pt x="2125663" y="171553"/>
                </a:lnTo>
                <a:lnTo>
                  <a:pt x="2039621" y="171553"/>
                </a:lnTo>
                <a:lnTo>
                  <a:pt x="2039621" y="1577975"/>
                </a:lnTo>
                <a:lnTo>
                  <a:pt x="1252220" y="1577975"/>
                </a:lnTo>
                <a:lnTo>
                  <a:pt x="1252220" y="1449310"/>
                </a:lnTo>
                <a:lnTo>
                  <a:pt x="1911033" y="1449310"/>
                </a:lnTo>
                <a:lnTo>
                  <a:pt x="1911033" y="171553"/>
                </a:lnTo>
                <a:lnTo>
                  <a:pt x="195263" y="171553"/>
                </a:lnTo>
                <a:lnTo>
                  <a:pt x="195263" y="1249164"/>
                </a:lnTo>
                <a:lnTo>
                  <a:pt x="66675" y="1249164"/>
                </a:lnTo>
                <a:lnTo>
                  <a:pt x="66675" y="171553"/>
                </a:lnTo>
                <a:lnTo>
                  <a:pt x="0" y="171553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  <p:sp>
        <p:nvSpPr>
          <p:cNvPr id="49" name="矩形 48"/>
          <p:cNvSpPr/>
          <p:nvPr/>
        </p:nvSpPr>
        <p:spPr>
          <a:xfrm flipV="1">
            <a:off x="913011" y="858085"/>
            <a:ext cx="11282162" cy="457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32" name="图片 31" descr="7072Gi正面.bmp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811519" y="118386"/>
            <a:ext cx="976294" cy="700835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1577"/>
          <a:stretch>
            <a:fillRect/>
          </a:stretch>
        </p:blipFill>
        <p:spPr>
          <a:xfrm>
            <a:off x="9193499" y="44624"/>
            <a:ext cx="1494427" cy="549748"/>
          </a:xfrm>
          <a:prstGeom prst="rect">
            <a:avLst/>
          </a:prstGeom>
        </p:spPr>
      </p:pic>
      <p:sp>
        <p:nvSpPr>
          <p:cNvPr id="34" name="文本框 33"/>
          <p:cNvSpPr txBox="1"/>
          <p:nvPr/>
        </p:nvSpPr>
        <p:spPr>
          <a:xfrm>
            <a:off x="9118266" y="589524"/>
            <a:ext cx="1685077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1300" dirty="0"/>
              <a:t>嵌入式一体化触摸屏</a:t>
            </a:r>
          </a:p>
        </p:txBody>
      </p:sp>
      <p:sp>
        <p:nvSpPr>
          <p:cNvPr id="35" name="矩形 34"/>
          <p:cNvSpPr/>
          <p:nvPr/>
        </p:nvSpPr>
        <p:spPr>
          <a:xfrm>
            <a:off x="10811519" y="109870"/>
            <a:ext cx="976294" cy="695338"/>
          </a:xfrm>
          <a:prstGeom prst="rect">
            <a:avLst/>
          </a:prstGeom>
          <a:noFill/>
          <a:ln w="12700">
            <a:solidFill>
              <a:srgbClr val="2F5EB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0" name="矩形 5">
            <a:extLst>
              <a:ext uri="{FF2B5EF4-FFF2-40B4-BE49-F238E27FC236}">
                <a16:creationId xmlns:a16="http://schemas.microsoft.com/office/drawing/2014/main" xmlns="" id="{45C26CBB-7CD7-45A8-AA6B-48924FA7C1F1}"/>
              </a:ext>
            </a:extLst>
          </p:cNvPr>
          <p:cNvSpPr/>
          <p:nvPr/>
        </p:nvSpPr>
        <p:spPr>
          <a:xfrm>
            <a:off x="9976569" y="6493142"/>
            <a:ext cx="1018294" cy="111815"/>
          </a:xfrm>
          <a:custGeom>
            <a:avLst/>
            <a:gdLst>
              <a:gd name="connsiteX0" fmla="*/ 0 w 926584"/>
              <a:gd name="connsiteY0" fmla="*/ 0 h 118098"/>
              <a:gd name="connsiteX1" fmla="*/ 926584 w 926584"/>
              <a:gd name="connsiteY1" fmla="*/ 0 h 118098"/>
              <a:gd name="connsiteX2" fmla="*/ 926584 w 926584"/>
              <a:gd name="connsiteY2" fmla="*/ 118098 h 118098"/>
              <a:gd name="connsiteX3" fmla="*/ 0 w 926584"/>
              <a:gd name="connsiteY3" fmla="*/ 118098 h 118098"/>
              <a:gd name="connsiteX4" fmla="*/ 0 w 926584"/>
              <a:gd name="connsiteY4" fmla="*/ 0 h 118098"/>
              <a:gd name="connsiteX0-1" fmla="*/ 55821 w 982405"/>
              <a:gd name="connsiteY0-2" fmla="*/ 0 h 144680"/>
              <a:gd name="connsiteX1-3" fmla="*/ 982405 w 982405"/>
              <a:gd name="connsiteY1-4" fmla="*/ 0 h 144680"/>
              <a:gd name="connsiteX2-5" fmla="*/ 982405 w 982405"/>
              <a:gd name="connsiteY2-6" fmla="*/ 118098 h 144680"/>
              <a:gd name="connsiteX3-7" fmla="*/ 0 w 982405"/>
              <a:gd name="connsiteY3-8" fmla="*/ 144680 h 144680"/>
              <a:gd name="connsiteX4-9" fmla="*/ 55821 w 982405"/>
              <a:gd name="connsiteY4-10" fmla="*/ 0 h 144680"/>
              <a:gd name="connsiteX0-11" fmla="*/ 55821 w 998354"/>
              <a:gd name="connsiteY0-12" fmla="*/ 0 h 147338"/>
              <a:gd name="connsiteX1-13" fmla="*/ 982405 w 998354"/>
              <a:gd name="connsiteY1-14" fmla="*/ 0 h 147338"/>
              <a:gd name="connsiteX2-15" fmla="*/ 998354 w 998354"/>
              <a:gd name="connsiteY2-16" fmla="*/ 147338 h 147338"/>
              <a:gd name="connsiteX3-17" fmla="*/ 0 w 998354"/>
              <a:gd name="connsiteY3-18" fmla="*/ 144680 h 147338"/>
              <a:gd name="connsiteX4-19" fmla="*/ 55821 w 998354"/>
              <a:gd name="connsiteY4-20" fmla="*/ 0 h 147338"/>
              <a:gd name="connsiteX0-21" fmla="*/ 84307 w 1026840"/>
              <a:gd name="connsiteY0-22" fmla="*/ 0 h 150534"/>
              <a:gd name="connsiteX1-23" fmla="*/ 1010891 w 1026840"/>
              <a:gd name="connsiteY1-24" fmla="*/ 0 h 150534"/>
              <a:gd name="connsiteX2-25" fmla="*/ 1026840 w 1026840"/>
              <a:gd name="connsiteY2-26" fmla="*/ 147338 h 150534"/>
              <a:gd name="connsiteX3-27" fmla="*/ 0 w 1026840"/>
              <a:gd name="connsiteY3-28" fmla="*/ 150534 h 150534"/>
              <a:gd name="connsiteX4-29" fmla="*/ 84307 w 1026840"/>
              <a:gd name="connsiteY4-30" fmla="*/ 0 h 150534"/>
              <a:gd name="connsiteX0-31" fmla="*/ 84307 w 1021143"/>
              <a:gd name="connsiteY0-32" fmla="*/ 0 h 153193"/>
              <a:gd name="connsiteX1-33" fmla="*/ 1010891 w 1021143"/>
              <a:gd name="connsiteY1-34" fmla="*/ 0 h 153193"/>
              <a:gd name="connsiteX2-35" fmla="*/ 1021143 w 1021143"/>
              <a:gd name="connsiteY2-36" fmla="*/ 153193 h 153193"/>
              <a:gd name="connsiteX3-37" fmla="*/ 0 w 1021143"/>
              <a:gd name="connsiteY3-38" fmla="*/ 150534 h 153193"/>
              <a:gd name="connsiteX4-39" fmla="*/ 84307 w 1021143"/>
              <a:gd name="connsiteY4-40" fmla="*/ 0 h 153193"/>
              <a:gd name="connsiteX0-41" fmla="*/ 92853 w 1021143"/>
              <a:gd name="connsiteY0-42" fmla="*/ 0 h 153193"/>
              <a:gd name="connsiteX1-43" fmla="*/ 1010891 w 1021143"/>
              <a:gd name="connsiteY1-44" fmla="*/ 0 h 153193"/>
              <a:gd name="connsiteX2-45" fmla="*/ 1021143 w 1021143"/>
              <a:gd name="connsiteY2-46" fmla="*/ 153193 h 153193"/>
              <a:gd name="connsiteX3-47" fmla="*/ 0 w 1021143"/>
              <a:gd name="connsiteY3-48" fmla="*/ 150534 h 153193"/>
              <a:gd name="connsiteX4-49" fmla="*/ 92853 w 1021143"/>
              <a:gd name="connsiteY4-50" fmla="*/ 0 h 153193"/>
              <a:gd name="connsiteX0-51" fmla="*/ 90004 w 1018294"/>
              <a:gd name="connsiteY0-52" fmla="*/ 0 h 153193"/>
              <a:gd name="connsiteX1-53" fmla="*/ 1008042 w 1018294"/>
              <a:gd name="connsiteY1-54" fmla="*/ 0 h 153193"/>
              <a:gd name="connsiteX2-55" fmla="*/ 1018294 w 1018294"/>
              <a:gd name="connsiteY2-56" fmla="*/ 153193 h 153193"/>
              <a:gd name="connsiteX3-57" fmla="*/ 0 w 1018294"/>
              <a:gd name="connsiteY3-58" fmla="*/ 142728 h 153193"/>
              <a:gd name="connsiteX4-59" fmla="*/ 90004 w 1018294"/>
              <a:gd name="connsiteY4-60" fmla="*/ 0 h 15319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018294" h="153193">
                <a:moveTo>
                  <a:pt x="90004" y="0"/>
                </a:moveTo>
                <a:lnTo>
                  <a:pt x="1008042" y="0"/>
                </a:lnTo>
                <a:lnTo>
                  <a:pt x="1018294" y="153193"/>
                </a:lnTo>
                <a:lnTo>
                  <a:pt x="0" y="142728"/>
                </a:lnTo>
                <a:lnTo>
                  <a:pt x="90004" y="0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矩形 40">
            <a:extLst>
              <a:ext uri="{FF2B5EF4-FFF2-40B4-BE49-F238E27FC236}">
                <a16:creationId xmlns:a16="http://schemas.microsoft.com/office/drawing/2014/main" xmlns="" id="{A491D6ED-697C-40C6-9742-BBA7E4A00D6E}"/>
              </a:ext>
            </a:extLst>
          </p:cNvPr>
          <p:cNvSpPr/>
          <p:nvPr/>
        </p:nvSpPr>
        <p:spPr>
          <a:xfrm>
            <a:off x="10067547" y="6500520"/>
            <a:ext cx="1646664" cy="392242"/>
          </a:xfrm>
          <a:prstGeom prst="rect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xmlns="" id="{205E6A58-5FD7-4CDF-91A3-EABCE5E40B23}"/>
              </a:ext>
            </a:extLst>
          </p:cNvPr>
          <p:cNvSpPr txBox="1"/>
          <p:nvPr/>
        </p:nvSpPr>
        <p:spPr>
          <a:xfrm>
            <a:off x="10141163" y="6525201"/>
            <a:ext cx="1489985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CN" sz="1400" dirty="0" err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www.mcgs.cn</a:t>
            </a:r>
            <a:endParaRPr lang="zh-CN" altLang="en-US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5335588" y="3741738"/>
            <a:ext cx="12195175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  <a:t/>
            </a:r>
            <a:br>
              <a:rPr kumimoji="0" lang="zh-CN" altLang="zh-CN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</a:br>
            <a:endParaRPr kumimoji="0" lang="zh-CN" altLang="zh-CN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21C12CF8-55BD-45FD-98C8-6B79AC5DAD21}"/>
              </a:ext>
            </a:extLst>
          </p:cNvPr>
          <p:cNvGrpSpPr/>
          <p:nvPr/>
        </p:nvGrpSpPr>
        <p:grpSpPr>
          <a:xfrm>
            <a:off x="3649315" y="2977344"/>
            <a:ext cx="4737429" cy="1107996"/>
            <a:chOff x="3145259" y="2983014"/>
            <a:chExt cx="4737429" cy="1107996"/>
          </a:xfrm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xmlns="" id="{EE57CCBB-93A8-4759-B3BE-81301628947D}"/>
                </a:ext>
              </a:extLst>
            </p:cNvPr>
            <p:cNvSpPr txBox="1"/>
            <p:nvPr/>
          </p:nvSpPr>
          <p:spPr>
            <a:xfrm>
              <a:off x="4312480" y="2983014"/>
              <a:ext cx="3570208" cy="11079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lvl="0"/>
              <a:r>
                <a:rPr lang="zh-CN" altLang="en-US" sz="6600" dirty="0">
                  <a:solidFill>
                    <a:srgbClr val="1E497D"/>
                  </a:solidFill>
                  <a:latin typeface="微软雅黑" pitchFamily="34" charset="-122"/>
                  <a:ea typeface="微软雅黑" pitchFamily="34" charset="-122"/>
                </a:rPr>
                <a:t>注意事项</a:t>
              </a:r>
            </a:p>
          </p:txBody>
        </p:sp>
        <p:sp>
          <p:nvSpPr>
            <p:cNvPr id="39" name="椭圆 38">
              <a:extLst>
                <a:ext uri="{FF2B5EF4-FFF2-40B4-BE49-F238E27FC236}">
                  <a16:creationId xmlns:a16="http://schemas.microsoft.com/office/drawing/2014/main" xmlns="" id="{43BF54AB-33AE-434A-B134-F171E014FD04}"/>
                </a:ext>
              </a:extLst>
            </p:cNvPr>
            <p:cNvSpPr/>
            <p:nvPr/>
          </p:nvSpPr>
          <p:spPr>
            <a:xfrm>
              <a:off x="3145259" y="3081435"/>
              <a:ext cx="936104" cy="918807"/>
            </a:xfrm>
            <a:prstGeom prst="ellipse">
              <a:avLst/>
            </a:prstGeom>
            <a:solidFill>
              <a:srgbClr val="006AB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zh-CN" sz="3600" dirty="0">
                  <a:latin typeface="PingFang SC Medium" panose="020B0400000000000000" pitchFamily="34" charset="-122"/>
                  <a:ea typeface="PingFang SC Medium" panose="020B0400000000000000" pitchFamily="34" charset="-122"/>
                </a:rPr>
                <a:t>3</a:t>
              </a:r>
              <a:endParaRPr kumimoji="1" lang="zh-CN" altLang="en-US" sz="3600" dirty="0">
                <a:latin typeface="PingFang SC Medium" panose="020B0400000000000000" pitchFamily="34" charset="-122"/>
                <a:ea typeface="PingFang SC Medium" panose="020B0400000000000000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394038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 advClick="0" advTm="2000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 flipH="1">
            <a:off x="-3" y="6525344"/>
            <a:ext cx="12195177" cy="360511"/>
          </a:xfrm>
          <a:prstGeom prst="rect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 flipH="1">
            <a:off x="-4" y="6596410"/>
            <a:ext cx="12195177" cy="28897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>
            <a:off x="0" y="0"/>
            <a:ext cx="985019" cy="5831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8" name="组合 27"/>
          <p:cNvGrpSpPr/>
          <p:nvPr/>
        </p:nvGrpSpPr>
        <p:grpSpPr>
          <a:xfrm>
            <a:off x="192931" y="0"/>
            <a:ext cx="576064" cy="836712"/>
            <a:chOff x="841003" y="360040"/>
            <a:chExt cx="504056" cy="836712"/>
          </a:xfr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</p:grpSpPr>
        <p:sp>
          <p:nvSpPr>
            <p:cNvPr id="29" name="矩形 28"/>
            <p:cNvSpPr/>
            <p:nvPr/>
          </p:nvSpPr>
          <p:spPr>
            <a:xfrm>
              <a:off x="841003" y="360040"/>
              <a:ext cx="504056" cy="54868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等腰三角形 29"/>
            <p:cNvSpPr/>
            <p:nvPr/>
          </p:nvSpPr>
          <p:spPr>
            <a:xfrm rot="10800000">
              <a:off x="841003" y="908720"/>
              <a:ext cx="504056" cy="288032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1" name="KSO_Shape"/>
          <p:cNvSpPr/>
          <p:nvPr/>
        </p:nvSpPr>
        <p:spPr bwMode="auto">
          <a:xfrm>
            <a:off x="331060" y="261229"/>
            <a:ext cx="299804" cy="228651"/>
          </a:xfrm>
          <a:custGeom>
            <a:avLst/>
            <a:gdLst>
              <a:gd name="T0" fmla="*/ 432030 w 2125663"/>
              <a:gd name="T1" fmla="*/ 1344893 h 1811338"/>
              <a:gd name="T2" fmla="*/ 462740 w 2125663"/>
              <a:gd name="T3" fmla="*/ 1477960 h 1811338"/>
              <a:gd name="T4" fmla="*/ 513638 w 2125663"/>
              <a:gd name="T5" fmla="*/ 1557743 h 1811338"/>
              <a:gd name="T6" fmla="*/ 516481 w 2125663"/>
              <a:gd name="T7" fmla="*/ 1336346 h 1811338"/>
              <a:gd name="T8" fmla="*/ 503401 w 2125663"/>
              <a:gd name="T9" fmla="*/ 1310416 h 1811338"/>
              <a:gd name="T10" fmla="*/ 515913 w 2125663"/>
              <a:gd name="T11" fmla="*/ 1250009 h 1811338"/>
              <a:gd name="T12" fmla="*/ 618846 w 2125663"/>
              <a:gd name="T13" fmla="*/ 1242885 h 1811338"/>
              <a:gd name="T14" fmla="*/ 643583 w 2125663"/>
              <a:gd name="T15" fmla="*/ 1263116 h 1811338"/>
              <a:gd name="T16" fmla="*/ 642446 w 2125663"/>
              <a:gd name="T17" fmla="*/ 1324948 h 1811338"/>
              <a:gd name="T18" fmla="*/ 619414 w 2125663"/>
              <a:gd name="T19" fmla="*/ 1342899 h 1811338"/>
              <a:gd name="T20" fmla="*/ 664057 w 2125663"/>
              <a:gd name="T21" fmla="*/ 1524691 h 1811338"/>
              <a:gd name="T22" fmla="*/ 704434 w 2125663"/>
              <a:gd name="T23" fmla="*/ 1417553 h 1811338"/>
              <a:gd name="T24" fmla="*/ 725191 w 2125663"/>
              <a:gd name="T25" fmla="*/ 1259697 h 1811338"/>
              <a:gd name="T26" fmla="*/ 857412 w 2125663"/>
              <a:gd name="T27" fmla="*/ 1192451 h 1811338"/>
              <a:gd name="T28" fmla="*/ 923096 w 2125663"/>
              <a:gd name="T29" fmla="*/ 1212682 h 1811338"/>
              <a:gd name="T30" fmla="*/ 970013 w 2125663"/>
              <a:gd name="T31" fmla="*/ 1259697 h 1811338"/>
              <a:gd name="T32" fmla="*/ 990201 w 2125663"/>
              <a:gd name="T33" fmla="*/ 1325233 h 1811338"/>
              <a:gd name="T34" fmla="*/ 980818 w 2125663"/>
              <a:gd name="T35" fmla="*/ 1537228 h 1811338"/>
              <a:gd name="T36" fmla="*/ 935891 w 2125663"/>
              <a:gd name="T37" fmla="*/ 1570566 h 1811338"/>
              <a:gd name="T38" fmla="*/ 798837 w 2125663"/>
              <a:gd name="T39" fmla="*/ 1607608 h 1811338"/>
              <a:gd name="T40" fmla="*/ 617424 w 2125663"/>
              <a:gd name="T41" fmla="*/ 1622140 h 1811338"/>
              <a:gd name="T42" fmla="*/ 428049 w 2125663"/>
              <a:gd name="T43" fmla="*/ 1615872 h 1811338"/>
              <a:gd name="T44" fmla="*/ 264551 w 2125663"/>
              <a:gd name="T45" fmla="*/ 1588232 h 1811338"/>
              <a:gd name="T46" fmla="*/ 180669 w 2125663"/>
              <a:gd name="T47" fmla="*/ 1549481 h 1811338"/>
              <a:gd name="T48" fmla="*/ 159912 w 2125663"/>
              <a:gd name="T49" fmla="*/ 1517283 h 1811338"/>
              <a:gd name="T50" fmla="*/ 167873 w 2125663"/>
              <a:gd name="T51" fmla="*/ 1284201 h 1811338"/>
              <a:gd name="T52" fmla="*/ 205123 w 2125663"/>
              <a:gd name="T53" fmla="*/ 1228638 h 1811338"/>
              <a:gd name="T54" fmla="*/ 264266 w 2125663"/>
              <a:gd name="T55" fmla="*/ 1196440 h 1811338"/>
              <a:gd name="T56" fmla="*/ 421225 w 2125663"/>
              <a:gd name="T57" fmla="*/ 1183048 h 1811338"/>
              <a:gd name="T58" fmla="*/ 433514 w 2125663"/>
              <a:gd name="T59" fmla="*/ 761303 h 1811338"/>
              <a:gd name="T60" fmla="*/ 391450 w 2125663"/>
              <a:gd name="T61" fmla="*/ 813630 h 1811338"/>
              <a:gd name="T62" fmla="*/ 379229 w 2125663"/>
              <a:gd name="T63" fmla="*/ 902075 h 1811338"/>
              <a:gd name="T64" fmla="*/ 414756 w 2125663"/>
              <a:gd name="T65" fmla="*/ 1016114 h 1811338"/>
              <a:gd name="T66" fmla="*/ 487516 w 2125663"/>
              <a:gd name="T67" fmla="*/ 1099439 h 1811338"/>
              <a:gd name="T68" fmla="*/ 567666 w 2125663"/>
              <a:gd name="T69" fmla="*/ 1135272 h 1811338"/>
              <a:gd name="T70" fmla="*/ 645542 w 2125663"/>
              <a:gd name="T71" fmla="*/ 1111099 h 1811338"/>
              <a:gd name="T72" fmla="*/ 722282 w 2125663"/>
              <a:gd name="T73" fmla="*/ 1035452 h 1811338"/>
              <a:gd name="T74" fmla="*/ 767757 w 2125663"/>
              <a:gd name="T75" fmla="*/ 926248 h 1811338"/>
              <a:gd name="T76" fmla="*/ 666290 w 2125663"/>
              <a:gd name="T77" fmla="*/ 863967 h 1811338"/>
              <a:gd name="T78" fmla="*/ 546918 w 2125663"/>
              <a:gd name="T79" fmla="*/ 832116 h 1811338"/>
              <a:gd name="T80" fmla="*/ 484389 w 2125663"/>
              <a:gd name="T81" fmla="*/ 790595 h 1811338"/>
              <a:gd name="T82" fmla="*/ 452273 w 2125663"/>
              <a:gd name="T83" fmla="*/ 760734 h 1811338"/>
              <a:gd name="T84" fmla="*/ 568234 w 2125663"/>
              <a:gd name="T85" fmla="*/ 587258 h 1811338"/>
              <a:gd name="T86" fmla="*/ 631616 w 2125663"/>
              <a:gd name="T87" fmla="*/ 594937 h 1811338"/>
              <a:gd name="T88" fmla="*/ 705513 w 2125663"/>
              <a:gd name="T89" fmla="*/ 631054 h 1811338"/>
              <a:gd name="T90" fmla="*/ 790210 w 2125663"/>
              <a:gd name="T91" fmla="*/ 732864 h 1811338"/>
              <a:gd name="T92" fmla="*/ 826306 w 2125663"/>
              <a:gd name="T93" fmla="*/ 873920 h 1811338"/>
              <a:gd name="T94" fmla="*/ 818064 w 2125663"/>
              <a:gd name="T95" fmla="*/ 959237 h 1811338"/>
              <a:gd name="T96" fmla="*/ 780831 w 2125663"/>
              <a:gd name="T97" fmla="*/ 1048534 h 1811338"/>
              <a:gd name="T98" fmla="*/ 687607 w 2125663"/>
              <a:gd name="T99" fmla="*/ 1148922 h 1811338"/>
              <a:gd name="T100" fmla="*/ 588983 w 2125663"/>
              <a:gd name="T101" fmla="*/ 1190727 h 1811338"/>
              <a:gd name="T102" fmla="*/ 525033 w 2125663"/>
              <a:gd name="T103" fmla="*/ 1182480 h 1811338"/>
              <a:gd name="T104" fmla="*/ 421293 w 2125663"/>
              <a:gd name="T105" fmla="*/ 1115081 h 1811338"/>
              <a:gd name="T106" fmla="*/ 345406 w 2125663"/>
              <a:gd name="T107" fmla="*/ 1002463 h 1811338"/>
              <a:gd name="T108" fmla="*/ 325511 w 2125663"/>
              <a:gd name="T109" fmla="*/ 929092 h 1811338"/>
              <a:gd name="T110" fmla="*/ 330627 w 2125663"/>
              <a:gd name="T111" fmla="*/ 813915 h 1811338"/>
              <a:gd name="T112" fmla="*/ 388324 w 2125663"/>
              <a:gd name="T113" fmla="*/ 686510 h 1811338"/>
              <a:gd name="T114" fmla="*/ 482400 w 2125663"/>
              <a:gd name="T115" fmla="*/ 608303 h 1811338"/>
              <a:gd name="T116" fmla="*/ 542939 w 2125663"/>
              <a:gd name="T117" fmla="*/ 589534 h 1811338"/>
              <a:gd name="T118" fmla="*/ 0 w 2125663"/>
              <a:gd name="T119" fmla="*/ 0 h 1811338"/>
              <a:gd name="T120" fmla="*/ 174993 w 2125663"/>
              <a:gd name="T121" fmla="*/ 1118883 h 1811338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2125663" h="1811338">
                <a:moveTo>
                  <a:pt x="470017" y="1320800"/>
                </a:moveTo>
                <a:lnTo>
                  <a:pt x="470335" y="1343069"/>
                </a:lnTo>
                <a:lnTo>
                  <a:pt x="471286" y="1364382"/>
                </a:lnTo>
                <a:lnTo>
                  <a:pt x="472238" y="1385696"/>
                </a:lnTo>
                <a:lnTo>
                  <a:pt x="473190" y="1406374"/>
                </a:lnTo>
                <a:lnTo>
                  <a:pt x="474459" y="1426415"/>
                </a:lnTo>
                <a:lnTo>
                  <a:pt x="476363" y="1446139"/>
                </a:lnTo>
                <a:lnTo>
                  <a:pt x="478267" y="1464908"/>
                </a:lnTo>
                <a:lnTo>
                  <a:pt x="480170" y="1483677"/>
                </a:lnTo>
                <a:lnTo>
                  <a:pt x="482074" y="1501491"/>
                </a:lnTo>
                <a:lnTo>
                  <a:pt x="484612" y="1518988"/>
                </a:lnTo>
                <a:lnTo>
                  <a:pt x="487468" y="1535530"/>
                </a:lnTo>
                <a:lnTo>
                  <a:pt x="490323" y="1552072"/>
                </a:lnTo>
                <a:lnTo>
                  <a:pt x="493179" y="1567660"/>
                </a:lnTo>
                <a:lnTo>
                  <a:pt x="496352" y="1582611"/>
                </a:lnTo>
                <a:lnTo>
                  <a:pt x="500159" y="1597563"/>
                </a:lnTo>
                <a:lnTo>
                  <a:pt x="503649" y="1611560"/>
                </a:lnTo>
                <a:lnTo>
                  <a:pt x="507774" y="1624921"/>
                </a:lnTo>
                <a:lnTo>
                  <a:pt x="511899" y="1637646"/>
                </a:lnTo>
                <a:lnTo>
                  <a:pt x="516341" y="1650052"/>
                </a:lnTo>
                <a:lnTo>
                  <a:pt x="520783" y="1661505"/>
                </a:lnTo>
                <a:lnTo>
                  <a:pt x="525859" y="1672639"/>
                </a:lnTo>
                <a:lnTo>
                  <a:pt x="530936" y="1683137"/>
                </a:lnTo>
                <a:lnTo>
                  <a:pt x="536329" y="1692998"/>
                </a:lnTo>
                <a:lnTo>
                  <a:pt x="541723" y="1702224"/>
                </a:lnTo>
                <a:lnTo>
                  <a:pt x="547752" y="1710813"/>
                </a:lnTo>
                <a:lnTo>
                  <a:pt x="553463" y="1718766"/>
                </a:lnTo>
                <a:lnTo>
                  <a:pt x="559808" y="1726083"/>
                </a:lnTo>
                <a:lnTo>
                  <a:pt x="566154" y="1732763"/>
                </a:lnTo>
                <a:lnTo>
                  <a:pt x="573134" y="1739125"/>
                </a:lnTo>
                <a:lnTo>
                  <a:pt x="580114" y="1744215"/>
                </a:lnTo>
                <a:lnTo>
                  <a:pt x="587412" y="1749305"/>
                </a:lnTo>
                <a:lnTo>
                  <a:pt x="594709" y="1753123"/>
                </a:lnTo>
                <a:lnTo>
                  <a:pt x="594709" y="1499901"/>
                </a:lnTo>
                <a:lnTo>
                  <a:pt x="591537" y="1499264"/>
                </a:lnTo>
                <a:lnTo>
                  <a:pt x="588047" y="1498310"/>
                </a:lnTo>
                <a:lnTo>
                  <a:pt x="584874" y="1497038"/>
                </a:lnTo>
                <a:lnTo>
                  <a:pt x="582018" y="1495765"/>
                </a:lnTo>
                <a:lnTo>
                  <a:pt x="579163" y="1494175"/>
                </a:lnTo>
                <a:lnTo>
                  <a:pt x="576307" y="1491948"/>
                </a:lnTo>
                <a:lnTo>
                  <a:pt x="573769" y="1489721"/>
                </a:lnTo>
                <a:lnTo>
                  <a:pt x="571548" y="1487494"/>
                </a:lnTo>
                <a:lnTo>
                  <a:pt x="569327" y="1484949"/>
                </a:lnTo>
                <a:lnTo>
                  <a:pt x="567106" y="1482404"/>
                </a:lnTo>
                <a:lnTo>
                  <a:pt x="565519" y="1479223"/>
                </a:lnTo>
                <a:lnTo>
                  <a:pt x="564250" y="1476360"/>
                </a:lnTo>
                <a:lnTo>
                  <a:pt x="563298" y="1473179"/>
                </a:lnTo>
                <a:lnTo>
                  <a:pt x="562347" y="1469998"/>
                </a:lnTo>
                <a:lnTo>
                  <a:pt x="562029" y="1466180"/>
                </a:lnTo>
                <a:lnTo>
                  <a:pt x="561712" y="1462999"/>
                </a:lnTo>
                <a:lnTo>
                  <a:pt x="561712" y="1425143"/>
                </a:lnTo>
                <a:lnTo>
                  <a:pt x="562029" y="1421007"/>
                </a:lnTo>
                <a:lnTo>
                  <a:pt x="562664" y="1417508"/>
                </a:lnTo>
                <a:lnTo>
                  <a:pt x="563616" y="1414009"/>
                </a:lnTo>
                <a:lnTo>
                  <a:pt x="564885" y="1410191"/>
                </a:lnTo>
                <a:lnTo>
                  <a:pt x="566154" y="1407010"/>
                </a:lnTo>
                <a:lnTo>
                  <a:pt x="568375" y="1403829"/>
                </a:lnTo>
                <a:lnTo>
                  <a:pt x="570596" y="1400966"/>
                </a:lnTo>
                <a:lnTo>
                  <a:pt x="572817" y="1398103"/>
                </a:lnTo>
                <a:lnTo>
                  <a:pt x="575673" y="1395558"/>
                </a:lnTo>
                <a:lnTo>
                  <a:pt x="578528" y="1393649"/>
                </a:lnTo>
                <a:lnTo>
                  <a:pt x="581701" y="1391741"/>
                </a:lnTo>
                <a:lnTo>
                  <a:pt x="584874" y="1390150"/>
                </a:lnTo>
                <a:lnTo>
                  <a:pt x="588364" y="1388878"/>
                </a:lnTo>
                <a:lnTo>
                  <a:pt x="592171" y="1387605"/>
                </a:lnTo>
                <a:lnTo>
                  <a:pt x="595979" y="1386969"/>
                </a:lnTo>
                <a:lnTo>
                  <a:pt x="599786" y="1386969"/>
                </a:lnTo>
                <a:lnTo>
                  <a:pt x="682597" y="1386969"/>
                </a:lnTo>
                <a:lnTo>
                  <a:pt x="686721" y="1386969"/>
                </a:lnTo>
                <a:lnTo>
                  <a:pt x="690529" y="1387605"/>
                </a:lnTo>
                <a:lnTo>
                  <a:pt x="694019" y="1388878"/>
                </a:lnTo>
                <a:lnTo>
                  <a:pt x="697826" y="1390150"/>
                </a:lnTo>
                <a:lnTo>
                  <a:pt x="700999" y="1391741"/>
                </a:lnTo>
                <a:lnTo>
                  <a:pt x="704172" y="1393649"/>
                </a:lnTo>
                <a:lnTo>
                  <a:pt x="707345" y="1395558"/>
                </a:lnTo>
                <a:lnTo>
                  <a:pt x="709883" y="1398103"/>
                </a:lnTo>
                <a:lnTo>
                  <a:pt x="712104" y="1400966"/>
                </a:lnTo>
                <a:lnTo>
                  <a:pt x="714325" y="1403829"/>
                </a:lnTo>
                <a:lnTo>
                  <a:pt x="716229" y="1407010"/>
                </a:lnTo>
                <a:lnTo>
                  <a:pt x="718132" y="1410191"/>
                </a:lnTo>
                <a:lnTo>
                  <a:pt x="719402" y="1414009"/>
                </a:lnTo>
                <a:lnTo>
                  <a:pt x="720353" y="1417508"/>
                </a:lnTo>
                <a:lnTo>
                  <a:pt x="720671" y="1421007"/>
                </a:lnTo>
                <a:lnTo>
                  <a:pt x="720988" y="1425143"/>
                </a:lnTo>
                <a:lnTo>
                  <a:pt x="720988" y="1462999"/>
                </a:lnTo>
                <a:lnTo>
                  <a:pt x="720988" y="1466180"/>
                </a:lnTo>
                <a:lnTo>
                  <a:pt x="720353" y="1469998"/>
                </a:lnTo>
                <a:lnTo>
                  <a:pt x="719719" y="1473179"/>
                </a:lnTo>
                <a:lnTo>
                  <a:pt x="718450" y="1476360"/>
                </a:lnTo>
                <a:lnTo>
                  <a:pt x="716863" y="1479223"/>
                </a:lnTo>
                <a:lnTo>
                  <a:pt x="715277" y="1482404"/>
                </a:lnTo>
                <a:lnTo>
                  <a:pt x="713373" y="1484949"/>
                </a:lnTo>
                <a:lnTo>
                  <a:pt x="711469" y="1487494"/>
                </a:lnTo>
                <a:lnTo>
                  <a:pt x="708931" y="1489721"/>
                </a:lnTo>
                <a:lnTo>
                  <a:pt x="706710" y="1491948"/>
                </a:lnTo>
                <a:lnTo>
                  <a:pt x="703537" y="1494175"/>
                </a:lnTo>
                <a:lnTo>
                  <a:pt x="700682" y="1495765"/>
                </a:lnTo>
                <a:lnTo>
                  <a:pt x="697826" y="1497038"/>
                </a:lnTo>
                <a:lnTo>
                  <a:pt x="694653" y="1498310"/>
                </a:lnTo>
                <a:lnTo>
                  <a:pt x="691163" y="1499264"/>
                </a:lnTo>
                <a:lnTo>
                  <a:pt x="687991" y="1499901"/>
                </a:lnTo>
                <a:lnTo>
                  <a:pt x="687991" y="1753123"/>
                </a:lnTo>
                <a:lnTo>
                  <a:pt x="695605" y="1749305"/>
                </a:lnTo>
                <a:lnTo>
                  <a:pt x="702586" y="1744215"/>
                </a:lnTo>
                <a:lnTo>
                  <a:pt x="709566" y="1739125"/>
                </a:lnTo>
                <a:lnTo>
                  <a:pt x="716229" y="1732763"/>
                </a:lnTo>
                <a:lnTo>
                  <a:pt x="722892" y="1726083"/>
                </a:lnTo>
                <a:lnTo>
                  <a:pt x="729237" y="1718766"/>
                </a:lnTo>
                <a:lnTo>
                  <a:pt x="734948" y="1710813"/>
                </a:lnTo>
                <a:lnTo>
                  <a:pt x="740977" y="1702224"/>
                </a:lnTo>
                <a:lnTo>
                  <a:pt x="746371" y="1692998"/>
                </a:lnTo>
                <a:lnTo>
                  <a:pt x="751447" y="1683137"/>
                </a:lnTo>
                <a:lnTo>
                  <a:pt x="756841" y="1672639"/>
                </a:lnTo>
                <a:lnTo>
                  <a:pt x="761600" y="1661505"/>
                </a:lnTo>
                <a:lnTo>
                  <a:pt x="766359" y="1650052"/>
                </a:lnTo>
                <a:lnTo>
                  <a:pt x="770801" y="1637646"/>
                </a:lnTo>
                <a:lnTo>
                  <a:pt x="774926" y="1624921"/>
                </a:lnTo>
                <a:lnTo>
                  <a:pt x="779051" y="1611560"/>
                </a:lnTo>
                <a:lnTo>
                  <a:pt x="782541" y="1597563"/>
                </a:lnTo>
                <a:lnTo>
                  <a:pt x="786031" y="1582611"/>
                </a:lnTo>
                <a:lnTo>
                  <a:pt x="789521" y="1567660"/>
                </a:lnTo>
                <a:lnTo>
                  <a:pt x="792377" y="1552072"/>
                </a:lnTo>
                <a:lnTo>
                  <a:pt x="795232" y="1535530"/>
                </a:lnTo>
                <a:lnTo>
                  <a:pt x="797770" y="1518988"/>
                </a:lnTo>
                <a:lnTo>
                  <a:pt x="800626" y="1501491"/>
                </a:lnTo>
                <a:lnTo>
                  <a:pt x="802530" y="1483677"/>
                </a:lnTo>
                <a:lnTo>
                  <a:pt x="804751" y="1464908"/>
                </a:lnTo>
                <a:lnTo>
                  <a:pt x="806337" y="1446139"/>
                </a:lnTo>
                <a:lnTo>
                  <a:pt x="807923" y="1426415"/>
                </a:lnTo>
                <a:lnTo>
                  <a:pt x="809193" y="1406374"/>
                </a:lnTo>
                <a:lnTo>
                  <a:pt x="810779" y="1385696"/>
                </a:lnTo>
                <a:lnTo>
                  <a:pt x="811731" y="1364382"/>
                </a:lnTo>
                <a:lnTo>
                  <a:pt x="812365" y="1343069"/>
                </a:lnTo>
                <a:lnTo>
                  <a:pt x="813000" y="1320800"/>
                </a:lnTo>
                <a:lnTo>
                  <a:pt x="840921" y="1322709"/>
                </a:lnTo>
                <a:lnTo>
                  <a:pt x="866621" y="1324300"/>
                </a:lnTo>
                <a:lnTo>
                  <a:pt x="909771" y="1327481"/>
                </a:lnTo>
                <a:lnTo>
                  <a:pt x="938644" y="1330026"/>
                </a:lnTo>
                <a:lnTo>
                  <a:pt x="948797" y="1330980"/>
                </a:lnTo>
                <a:lnTo>
                  <a:pt x="956729" y="1331298"/>
                </a:lnTo>
                <a:lnTo>
                  <a:pt x="964661" y="1331934"/>
                </a:lnTo>
                <a:lnTo>
                  <a:pt x="972593" y="1332889"/>
                </a:lnTo>
                <a:lnTo>
                  <a:pt x="980208" y="1334161"/>
                </a:lnTo>
                <a:lnTo>
                  <a:pt x="987823" y="1335752"/>
                </a:lnTo>
                <a:lnTo>
                  <a:pt x="995437" y="1337979"/>
                </a:lnTo>
                <a:lnTo>
                  <a:pt x="1002418" y="1340205"/>
                </a:lnTo>
                <a:lnTo>
                  <a:pt x="1009715" y="1343387"/>
                </a:lnTo>
                <a:lnTo>
                  <a:pt x="1016378" y="1346250"/>
                </a:lnTo>
                <a:lnTo>
                  <a:pt x="1023358" y="1349749"/>
                </a:lnTo>
                <a:lnTo>
                  <a:pt x="1030021" y="1353885"/>
                </a:lnTo>
                <a:lnTo>
                  <a:pt x="1036050" y="1357702"/>
                </a:lnTo>
                <a:lnTo>
                  <a:pt x="1042395" y="1361837"/>
                </a:lnTo>
                <a:lnTo>
                  <a:pt x="1048106" y="1366927"/>
                </a:lnTo>
                <a:lnTo>
                  <a:pt x="1053817" y="1371699"/>
                </a:lnTo>
                <a:lnTo>
                  <a:pt x="1059211" y="1377107"/>
                </a:lnTo>
                <a:lnTo>
                  <a:pt x="1064605" y="1382197"/>
                </a:lnTo>
                <a:lnTo>
                  <a:pt x="1069364" y="1388241"/>
                </a:lnTo>
                <a:lnTo>
                  <a:pt x="1073806" y="1393967"/>
                </a:lnTo>
                <a:lnTo>
                  <a:pt x="1078248" y="1400012"/>
                </a:lnTo>
                <a:lnTo>
                  <a:pt x="1082373" y="1406374"/>
                </a:lnTo>
                <a:lnTo>
                  <a:pt x="1085863" y="1413054"/>
                </a:lnTo>
                <a:lnTo>
                  <a:pt x="1089670" y="1419735"/>
                </a:lnTo>
                <a:lnTo>
                  <a:pt x="1092843" y="1426734"/>
                </a:lnTo>
                <a:lnTo>
                  <a:pt x="1095381" y="1433732"/>
                </a:lnTo>
                <a:lnTo>
                  <a:pt x="1097920" y="1441049"/>
                </a:lnTo>
                <a:lnTo>
                  <a:pt x="1100141" y="1448684"/>
                </a:lnTo>
                <a:lnTo>
                  <a:pt x="1101727" y="1456000"/>
                </a:lnTo>
                <a:lnTo>
                  <a:pt x="1103314" y="1463635"/>
                </a:lnTo>
                <a:lnTo>
                  <a:pt x="1104265" y="1471588"/>
                </a:lnTo>
                <a:lnTo>
                  <a:pt x="1104900" y="1479541"/>
                </a:lnTo>
                <a:lnTo>
                  <a:pt x="1104900" y="1487494"/>
                </a:lnTo>
                <a:lnTo>
                  <a:pt x="1104900" y="1686000"/>
                </a:lnTo>
                <a:lnTo>
                  <a:pt x="1104900" y="1690135"/>
                </a:lnTo>
                <a:lnTo>
                  <a:pt x="1104265" y="1693953"/>
                </a:lnTo>
                <a:lnTo>
                  <a:pt x="1103631" y="1697770"/>
                </a:lnTo>
                <a:lnTo>
                  <a:pt x="1102362" y="1701906"/>
                </a:lnTo>
                <a:lnTo>
                  <a:pt x="1101093" y="1705405"/>
                </a:lnTo>
                <a:lnTo>
                  <a:pt x="1099189" y="1709222"/>
                </a:lnTo>
                <a:lnTo>
                  <a:pt x="1096968" y="1713040"/>
                </a:lnTo>
                <a:lnTo>
                  <a:pt x="1094430" y="1716221"/>
                </a:lnTo>
                <a:lnTo>
                  <a:pt x="1091891" y="1719720"/>
                </a:lnTo>
                <a:lnTo>
                  <a:pt x="1089036" y="1722901"/>
                </a:lnTo>
                <a:lnTo>
                  <a:pt x="1085546" y="1726719"/>
                </a:lnTo>
                <a:lnTo>
                  <a:pt x="1082056" y="1729900"/>
                </a:lnTo>
                <a:lnTo>
                  <a:pt x="1078248" y="1732763"/>
                </a:lnTo>
                <a:lnTo>
                  <a:pt x="1074124" y="1736262"/>
                </a:lnTo>
                <a:lnTo>
                  <a:pt x="1069682" y="1739125"/>
                </a:lnTo>
                <a:lnTo>
                  <a:pt x="1065240" y="1741989"/>
                </a:lnTo>
                <a:lnTo>
                  <a:pt x="1055404" y="1748033"/>
                </a:lnTo>
                <a:lnTo>
                  <a:pt x="1044299" y="1753441"/>
                </a:lnTo>
                <a:lnTo>
                  <a:pt x="1032560" y="1758531"/>
                </a:lnTo>
                <a:lnTo>
                  <a:pt x="1019868" y="1763939"/>
                </a:lnTo>
                <a:lnTo>
                  <a:pt x="1005908" y="1768392"/>
                </a:lnTo>
                <a:lnTo>
                  <a:pt x="991630" y="1773164"/>
                </a:lnTo>
                <a:lnTo>
                  <a:pt x="976718" y="1777300"/>
                </a:lnTo>
                <a:lnTo>
                  <a:pt x="960854" y="1781117"/>
                </a:lnTo>
                <a:lnTo>
                  <a:pt x="944038" y="1784934"/>
                </a:lnTo>
                <a:lnTo>
                  <a:pt x="927222" y="1788434"/>
                </a:lnTo>
                <a:lnTo>
                  <a:pt x="909454" y="1791615"/>
                </a:lnTo>
                <a:lnTo>
                  <a:pt x="891369" y="1794796"/>
                </a:lnTo>
                <a:lnTo>
                  <a:pt x="872332" y="1797341"/>
                </a:lnTo>
                <a:lnTo>
                  <a:pt x="853295" y="1799886"/>
                </a:lnTo>
                <a:lnTo>
                  <a:pt x="833941" y="1801795"/>
                </a:lnTo>
                <a:lnTo>
                  <a:pt x="813952" y="1804022"/>
                </a:lnTo>
                <a:lnTo>
                  <a:pt x="793328" y="1805930"/>
                </a:lnTo>
                <a:lnTo>
                  <a:pt x="773022" y="1807203"/>
                </a:lnTo>
                <a:lnTo>
                  <a:pt x="752399" y="1808475"/>
                </a:lnTo>
                <a:lnTo>
                  <a:pt x="731458" y="1809748"/>
                </a:lnTo>
                <a:lnTo>
                  <a:pt x="710200" y="1810384"/>
                </a:lnTo>
                <a:lnTo>
                  <a:pt x="688942" y="1811020"/>
                </a:lnTo>
                <a:lnTo>
                  <a:pt x="667684" y="1811338"/>
                </a:lnTo>
                <a:lnTo>
                  <a:pt x="646427" y="1811338"/>
                </a:lnTo>
                <a:lnTo>
                  <a:pt x="625486" y="1811338"/>
                </a:lnTo>
                <a:lnTo>
                  <a:pt x="603911" y="1811020"/>
                </a:lnTo>
                <a:lnTo>
                  <a:pt x="582653" y="1810384"/>
                </a:lnTo>
                <a:lnTo>
                  <a:pt x="561395" y="1809748"/>
                </a:lnTo>
                <a:lnTo>
                  <a:pt x="540137" y="1808475"/>
                </a:lnTo>
                <a:lnTo>
                  <a:pt x="518879" y="1807203"/>
                </a:lnTo>
                <a:lnTo>
                  <a:pt x="498573" y="1805930"/>
                </a:lnTo>
                <a:lnTo>
                  <a:pt x="477632" y="1804022"/>
                </a:lnTo>
                <a:lnTo>
                  <a:pt x="457326" y="1801795"/>
                </a:lnTo>
                <a:lnTo>
                  <a:pt x="437337" y="1799886"/>
                </a:lnTo>
                <a:lnTo>
                  <a:pt x="417983" y="1797341"/>
                </a:lnTo>
                <a:lnTo>
                  <a:pt x="398629" y="1794796"/>
                </a:lnTo>
                <a:lnTo>
                  <a:pt x="379909" y="1791615"/>
                </a:lnTo>
                <a:lnTo>
                  <a:pt x="361824" y="1788434"/>
                </a:lnTo>
                <a:lnTo>
                  <a:pt x="344056" y="1784934"/>
                </a:lnTo>
                <a:lnTo>
                  <a:pt x="327240" y="1781117"/>
                </a:lnTo>
                <a:lnTo>
                  <a:pt x="310741" y="1777300"/>
                </a:lnTo>
                <a:lnTo>
                  <a:pt x="295195" y="1773164"/>
                </a:lnTo>
                <a:lnTo>
                  <a:pt x="280600" y="1768392"/>
                </a:lnTo>
                <a:lnTo>
                  <a:pt x="266322" y="1763939"/>
                </a:lnTo>
                <a:lnTo>
                  <a:pt x="252996" y="1758531"/>
                </a:lnTo>
                <a:lnTo>
                  <a:pt x="240622" y="1753441"/>
                </a:lnTo>
                <a:lnTo>
                  <a:pt x="229517" y="1748033"/>
                </a:lnTo>
                <a:lnTo>
                  <a:pt x="219047" y="1741989"/>
                </a:lnTo>
                <a:lnTo>
                  <a:pt x="214288" y="1739125"/>
                </a:lnTo>
                <a:lnTo>
                  <a:pt x="209846" y="1736262"/>
                </a:lnTo>
                <a:lnTo>
                  <a:pt x="205404" y="1732763"/>
                </a:lnTo>
                <a:lnTo>
                  <a:pt x="201596" y="1729900"/>
                </a:lnTo>
                <a:lnTo>
                  <a:pt x="198106" y="1726719"/>
                </a:lnTo>
                <a:lnTo>
                  <a:pt x="194299" y="1722901"/>
                </a:lnTo>
                <a:lnTo>
                  <a:pt x="191443" y="1719720"/>
                </a:lnTo>
                <a:lnTo>
                  <a:pt x="188588" y="1716221"/>
                </a:lnTo>
                <a:lnTo>
                  <a:pt x="186367" y="1713040"/>
                </a:lnTo>
                <a:lnTo>
                  <a:pt x="183828" y="1709222"/>
                </a:lnTo>
                <a:lnTo>
                  <a:pt x="181925" y="1705405"/>
                </a:lnTo>
                <a:lnTo>
                  <a:pt x="180338" y="1701906"/>
                </a:lnTo>
                <a:lnTo>
                  <a:pt x="179386" y="1697770"/>
                </a:lnTo>
                <a:lnTo>
                  <a:pt x="178435" y="1693953"/>
                </a:lnTo>
                <a:lnTo>
                  <a:pt x="177800" y="1690135"/>
                </a:lnTo>
                <a:lnTo>
                  <a:pt x="177800" y="1686000"/>
                </a:lnTo>
                <a:lnTo>
                  <a:pt x="177800" y="1487494"/>
                </a:lnTo>
                <a:lnTo>
                  <a:pt x="178117" y="1479541"/>
                </a:lnTo>
                <a:lnTo>
                  <a:pt x="178435" y="1471588"/>
                </a:lnTo>
                <a:lnTo>
                  <a:pt x="179386" y="1463635"/>
                </a:lnTo>
                <a:lnTo>
                  <a:pt x="180973" y="1456000"/>
                </a:lnTo>
                <a:lnTo>
                  <a:pt x="182559" y="1448684"/>
                </a:lnTo>
                <a:lnTo>
                  <a:pt x="184463" y="1441049"/>
                </a:lnTo>
                <a:lnTo>
                  <a:pt x="187318" y="1433732"/>
                </a:lnTo>
                <a:lnTo>
                  <a:pt x="190174" y="1426734"/>
                </a:lnTo>
                <a:lnTo>
                  <a:pt x="193030" y="1419735"/>
                </a:lnTo>
                <a:lnTo>
                  <a:pt x="196520" y="1413054"/>
                </a:lnTo>
                <a:lnTo>
                  <a:pt x="200327" y="1406374"/>
                </a:lnTo>
                <a:lnTo>
                  <a:pt x="204452" y="1400012"/>
                </a:lnTo>
                <a:lnTo>
                  <a:pt x="208576" y="1393967"/>
                </a:lnTo>
                <a:lnTo>
                  <a:pt x="213336" y="1388241"/>
                </a:lnTo>
                <a:lnTo>
                  <a:pt x="218095" y="1382197"/>
                </a:lnTo>
                <a:lnTo>
                  <a:pt x="223489" y="1377107"/>
                </a:lnTo>
                <a:lnTo>
                  <a:pt x="228883" y="1371699"/>
                </a:lnTo>
                <a:lnTo>
                  <a:pt x="234594" y="1366927"/>
                </a:lnTo>
                <a:lnTo>
                  <a:pt x="240305" y="1361837"/>
                </a:lnTo>
                <a:lnTo>
                  <a:pt x="246650" y="1357702"/>
                </a:lnTo>
                <a:lnTo>
                  <a:pt x="252679" y="1353885"/>
                </a:lnTo>
                <a:lnTo>
                  <a:pt x="259659" y="1349749"/>
                </a:lnTo>
                <a:lnTo>
                  <a:pt x="266005" y="1346250"/>
                </a:lnTo>
                <a:lnTo>
                  <a:pt x="272985" y="1343387"/>
                </a:lnTo>
                <a:lnTo>
                  <a:pt x="280282" y="1340205"/>
                </a:lnTo>
                <a:lnTo>
                  <a:pt x="287263" y="1337979"/>
                </a:lnTo>
                <a:lnTo>
                  <a:pt x="294877" y="1335752"/>
                </a:lnTo>
                <a:lnTo>
                  <a:pt x="302492" y="1334161"/>
                </a:lnTo>
                <a:lnTo>
                  <a:pt x="310107" y="1332889"/>
                </a:lnTo>
                <a:lnTo>
                  <a:pt x="318039" y="1331934"/>
                </a:lnTo>
                <a:lnTo>
                  <a:pt x="325971" y="1331298"/>
                </a:lnTo>
                <a:lnTo>
                  <a:pt x="333903" y="1330980"/>
                </a:lnTo>
                <a:lnTo>
                  <a:pt x="344056" y="1330026"/>
                </a:lnTo>
                <a:lnTo>
                  <a:pt x="372929" y="1327481"/>
                </a:lnTo>
                <a:lnTo>
                  <a:pt x="415762" y="1324300"/>
                </a:lnTo>
                <a:lnTo>
                  <a:pt x="441779" y="1322709"/>
                </a:lnTo>
                <a:lnTo>
                  <a:pt x="470017" y="1320800"/>
                </a:lnTo>
                <a:close/>
                <a:moveTo>
                  <a:pt x="1004887" y="995363"/>
                </a:moveTo>
                <a:lnTo>
                  <a:pt x="1176337" y="995363"/>
                </a:lnTo>
                <a:lnTo>
                  <a:pt x="1176337" y="1265238"/>
                </a:lnTo>
                <a:lnTo>
                  <a:pt x="1004887" y="1265238"/>
                </a:lnTo>
                <a:lnTo>
                  <a:pt x="1004887" y="995363"/>
                </a:lnTo>
                <a:close/>
                <a:moveTo>
                  <a:pt x="493561" y="847408"/>
                </a:moveTo>
                <a:lnTo>
                  <a:pt x="491024" y="847726"/>
                </a:lnTo>
                <a:lnTo>
                  <a:pt x="488804" y="848043"/>
                </a:lnTo>
                <a:lnTo>
                  <a:pt x="485950" y="848996"/>
                </a:lnTo>
                <a:lnTo>
                  <a:pt x="483730" y="849948"/>
                </a:lnTo>
                <a:lnTo>
                  <a:pt x="481510" y="851218"/>
                </a:lnTo>
                <a:lnTo>
                  <a:pt x="479290" y="852806"/>
                </a:lnTo>
                <a:lnTo>
                  <a:pt x="475167" y="856933"/>
                </a:lnTo>
                <a:lnTo>
                  <a:pt x="470727" y="861061"/>
                </a:lnTo>
                <a:lnTo>
                  <a:pt x="466604" y="865823"/>
                </a:lnTo>
                <a:lnTo>
                  <a:pt x="462482" y="871221"/>
                </a:lnTo>
                <a:lnTo>
                  <a:pt x="454553" y="882651"/>
                </a:lnTo>
                <a:lnTo>
                  <a:pt x="448527" y="890906"/>
                </a:lnTo>
                <a:lnTo>
                  <a:pt x="442819" y="899478"/>
                </a:lnTo>
                <a:lnTo>
                  <a:pt x="436793" y="908368"/>
                </a:lnTo>
                <a:lnTo>
                  <a:pt x="431402" y="917893"/>
                </a:lnTo>
                <a:lnTo>
                  <a:pt x="429499" y="926783"/>
                </a:lnTo>
                <a:lnTo>
                  <a:pt x="427596" y="935673"/>
                </a:lnTo>
                <a:lnTo>
                  <a:pt x="426010" y="945198"/>
                </a:lnTo>
                <a:lnTo>
                  <a:pt x="424742" y="954406"/>
                </a:lnTo>
                <a:lnTo>
                  <a:pt x="423790" y="963931"/>
                </a:lnTo>
                <a:lnTo>
                  <a:pt x="423156" y="973773"/>
                </a:lnTo>
                <a:lnTo>
                  <a:pt x="422839" y="982981"/>
                </a:lnTo>
                <a:lnTo>
                  <a:pt x="422839" y="992823"/>
                </a:lnTo>
                <a:lnTo>
                  <a:pt x="423156" y="1007111"/>
                </a:lnTo>
                <a:lnTo>
                  <a:pt x="424107" y="1020764"/>
                </a:lnTo>
                <a:lnTo>
                  <a:pt x="426010" y="1034099"/>
                </a:lnTo>
                <a:lnTo>
                  <a:pt x="428547" y="1047434"/>
                </a:lnTo>
                <a:lnTo>
                  <a:pt x="432036" y="1060769"/>
                </a:lnTo>
                <a:lnTo>
                  <a:pt x="435525" y="1073469"/>
                </a:lnTo>
                <a:lnTo>
                  <a:pt x="439965" y="1086169"/>
                </a:lnTo>
                <a:lnTo>
                  <a:pt x="445039" y="1098551"/>
                </a:lnTo>
                <a:lnTo>
                  <a:pt x="450430" y="1110934"/>
                </a:lnTo>
                <a:lnTo>
                  <a:pt x="456456" y="1122999"/>
                </a:lnTo>
                <a:lnTo>
                  <a:pt x="462799" y="1134429"/>
                </a:lnTo>
                <a:lnTo>
                  <a:pt x="469459" y="1145541"/>
                </a:lnTo>
                <a:lnTo>
                  <a:pt x="477070" y="1156019"/>
                </a:lnTo>
                <a:lnTo>
                  <a:pt x="484364" y="1166496"/>
                </a:lnTo>
                <a:lnTo>
                  <a:pt x="492293" y="1176656"/>
                </a:lnTo>
                <a:lnTo>
                  <a:pt x="500539" y="1186181"/>
                </a:lnTo>
                <a:lnTo>
                  <a:pt x="508784" y="1195389"/>
                </a:lnTo>
                <a:lnTo>
                  <a:pt x="517347" y="1204279"/>
                </a:lnTo>
                <a:lnTo>
                  <a:pt x="526227" y="1212216"/>
                </a:lnTo>
                <a:lnTo>
                  <a:pt x="535107" y="1220154"/>
                </a:lnTo>
                <a:lnTo>
                  <a:pt x="543987" y="1227456"/>
                </a:lnTo>
                <a:lnTo>
                  <a:pt x="553184" y="1234124"/>
                </a:lnTo>
                <a:lnTo>
                  <a:pt x="562381" y="1240474"/>
                </a:lnTo>
                <a:lnTo>
                  <a:pt x="571578" y="1245871"/>
                </a:lnTo>
                <a:lnTo>
                  <a:pt x="580775" y="1250951"/>
                </a:lnTo>
                <a:lnTo>
                  <a:pt x="589655" y="1255079"/>
                </a:lnTo>
                <a:lnTo>
                  <a:pt x="598853" y="1258889"/>
                </a:lnTo>
                <a:lnTo>
                  <a:pt x="607732" y="1262381"/>
                </a:lnTo>
                <a:lnTo>
                  <a:pt x="616612" y="1264604"/>
                </a:lnTo>
                <a:lnTo>
                  <a:pt x="624858" y="1266509"/>
                </a:lnTo>
                <a:lnTo>
                  <a:pt x="633421" y="1267461"/>
                </a:lnTo>
                <a:lnTo>
                  <a:pt x="641349" y="1267779"/>
                </a:lnTo>
                <a:lnTo>
                  <a:pt x="649595" y="1267461"/>
                </a:lnTo>
                <a:lnTo>
                  <a:pt x="657524" y="1266509"/>
                </a:lnTo>
                <a:lnTo>
                  <a:pt x="666404" y="1264604"/>
                </a:lnTo>
                <a:lnTo>
                  <a:pt x="674967" y="1262381"/>
                </a:lnTo>
                <a:lnTo>
                  <a:pt x="684164" y="1258889"/>
                </a:lnTo>
                <a:lnTo>
                  <a:pt x="692726" y="1255079"/>
                </a:lnTo>
                <a:lnTo>
                  <a:pt x="701924" y="1250951"/>
                </a:lnTo>
                <a:lnTo>
                  <a:pt x="711121" y="1245871"/>
                </a:lnTo>
                <a:lnTo>
                  <a:pt x="720318" y="1240474"/>
                </a:lnTo>
                <a:lnTo>
                  <a:pt x="729515" y="1234124"/>
                </a:lnTo>
                <a:lnTo>
                  <a:pt x="738395" y="1227456"/>
                </a:lnTo>
                <a:lnTo>
                  <a:pt x="747592" y="1220154"/>
                </a:lnTo>
                <a:lnTo>
                  <a:pt x="756472" y="1212216"/>
                </a:lnTo>
                <a:lnTo>
                  <a:pt x="765352" y="1204279"/>
                </a:lnTo>
                <a:lnTo>
                  <a:pt x="773915" y="1195389"/>
                </a:lnTo>
                <a:lnTo>
                  <a:pt x="782160" y="1186181"/>
                </a:lnTo>
                <a:lnTo>
                  <a:pt x="790406" y="1176656"/>
                </a:lnTo>
                <a:lnTo>
                  <a:pt x="798652" y="1166496"/>
                </a:lnTo>
                <a:lnTo>
                  <a:pt x="805946" y="1156019"/>
                </a:lnTo>
                <a:lnTo>
                  <a:pt x="813240" y="1145541"/>
                </a:lnTo>
                <a:lnTo>
                  <a:pt x="819900" y="1134429"/>
                </a:lnTo>
                <a:lnTo>
                  <a:pt x="826243" y="1122999"/>
                </a:lnTo>
                <a:lnTo>
                  <a:pt x="831952" y="1110934"/>
                </a:lnTo>
                <a:lnTo>
                  <a:pt x="837660" y="1098551"/>
                </a:lnTo>
                <a:lnTo>
                  <a:pt x="842417" y="1086169"/>
                </a:lnTo>
                <a:lnTo>
                  <a:pt x="847174" y="1073469"/>
                </a:lnTo>
                <a:lnTo>
                  <a:pt x="850980" y="1060769"/>
                </a:lnTo>
                <a:lnTo>
                  <a:pt x="853834" y="1047434"/>
                </a:lnTo>
                <a:lnTo>
                  <a:pt x="856689" y="1034099"/>
                </a:lnTo>
                <a:lnTo>
                  <a:pt x="858592" y="1020764"/>
                </a:lnTo>
                <a:lnTo>
                  <a:pt x="859543" y="1007111"/>
                </a:lnTo>
                <a:lnTo>
                  <a:pt x="860177" y="992823"/>
                </a:lnTo>
                <a:lnTo>
                  <a:pt x="859860" y="984886"/>
                </a:lnTo>
                <a:lnTo>
                  <a:pt x="859543" y="976313"/>
                </a:lnTo>
                <a:lnTo>
                  <a:pt x="837343" y="975361"/>
                </a:lnTo>
                <a:lnTo>
                  <a:pt x="814509" y="973773"/>
                </a:lnTo>
                <a:lnTo>
                  <a:pt x="791040" y="970916"/>
                </a:lnTo>
                <a:lnTo>
                  <a:pt x="767255" y="968058"/>
                </a:lnTo>
                <a:lnTo>
                  <a:pt x="743469" y="964566"/>
                </a:lnTo>
                <a:lnTo>
                  <a:pt x="719366" y="960438"/>
                </a:lnTo>
                <a:lnTo>
                  <a:pt x="695898" y="955041"/>
                </a:lnTo>
                <a:lnTo>
                  <a:pt x="684481" y="952501"/>
                </a:lnTo>
                <a:lnTo>
                  <a:pt x="673064" y="949643"/>
                </a:lnTo>
                <a:lnTo>
                  <a:pt x="661964" y="946468"/>
                </a:lnTo>
                <a:lnTo>
                  <a:pt x="651181" y="943293"/>
                </a:lnTo>
                <a:lnTo>
                  <a:pt x="640398" y="940118"/>
                </a:lnTo>
                <a:lnTo>
                  <a:pt x="629932" y="936308"/>
                </a:lnTo>
                <a:lnTo>
                  <a:pt x="620101" y="932816"/>
                </a:lnTo>
                <a:lnTo>
                  <a:pt x="610270" y="929006"/>
                </a:lnTo>
                <a:lnTo>
                  <a:pt x="601073" y="924878"/>
                </a:lnTo>
                <a:lnTo>
                  <a:pt x="592510" y="921068"/>
                </a:lnTo>
                <a:lnTo>
                  <a:pt x="583947" y="916941"/>
                </a:lnTo>
                <a:lnTo>
                  <a:pt x="576018" y="912178"/>
                </a:lnTo>
                <a:lnTo>
                  <a:pt x="568724" y="907733"/>
                </a:lnTo>
                <a:lnTo>
                  <a:pt x="561747" y="903288"/>
                </a:lnTo>
                <a:lnTo>
                  <a:pt x="555404" y="898208"/>
                </a:lnTo>
                <a:lnTo>
                  <a:pt x="550013" y="893128"/>
                </a:lnTo>
                <a:lnTo>
                  <a:pt x="544938" y="887731"/>
                </a:lnTo>
                <a:lnTo>
                  <a:pt x="540498" y="882651"/>
                </a:lnTo>
                <a:lnTo>
                  <a:pt x="536376" y="876936"/>
                </a:lnTo>
                <a:lnTo>
                  <a:pt x="532253" y="872173"/>
                </a:lnTo>
                <a:lnTo>
                  <a:pt x="528447" y="867728"/>
                </a:lnTo>
                <a:lnTo>
                  <a:pt x="524641" y="863601"/>
                </a:lnTo>
                <a:lnTo>
                  <a:pt x="520836" y="860426"/>
                </a:lnTo>
                <a:lnTo>
                  <a:pt x="517347" y="857251"/>
                </a:lnTo>
                <a:lnTo>
                  <a:pt x="514176" y="854393"/>
                </a:lnTo>
                <a:lnTo>
                  <a:pt x="511004" y="852488"/>
                </a:lnTo>
                <a:lnTo>
                  <a:pt x="507833" y="850583"/>
                </a:lnTo>
                <a:lnTo>
                  <a:pt x="504661" y="849313"/>
                </a:lnTo>
                <a:lnTo>
                  <a:pt x="501807" y="848361"/>
                </a:lnTo>
                <a:lnTo>
                  <a:pt x="499270" y="847726"/>
                </a:lnTo>
                <a:lnTo>
                  <a:pt x="496099" y="847408"/>
                </a:lnTo>
                <a:lnTo>
                  <a:pt x="493561" y="847408"/>
                </a:lnTo>
                <a:close/>
                <a:moveTo>
                  <a:pt x="1304925" y="828675"/>
                </a:moveTo>
                <a:lnTo>
                  <a:pt x="1476375" y="828675"/>
                </a:lnTo>
                <a:lnTo>
                  <a:pt x="1476375" y="1252538"/>
                </a:lnTo>
                <a:lnTo>
                  <a:pt x="1304925" y="1252538"/>
                </a:lnTo>
                <a:lnTo>
                  <a:pt x="1304925" y="828675"/>
                </a:lnTo>
                <a:close/>
                <a:moveTo>
                  <a:pt x="634055" y="655638"/>
                </a:moveTo>
                <a:lnTo>
                  <a:pt x="641349" y="655638"/>
                </a:lnTo>
                <a:lnTo>
                  <a:pt x="648644" y="655638"/>
                </a:lnTo>
                <a:lnTo>
                  <a:pt x="655938" y="655956"/>
                </a:lnTo>
                <a:lnTo>
                  <a:pt x="662915" y="656591"/>
                </a:lnTo>
                <a:lnTo>
                  <a:pt x="669892" y="657226"/>
                </a:lnTo>
                <a:lnTo>
                  <a:pt x="677187" y="658178"/>
                </a:lnTo>
                <a:lnTo>
                  <a:pt x="684164" y="659766"/>
                </a:lnTo>
                <a:lnTo>
                  <a:pt x="691141" y="661036"/>
                </a:lnTo>
                <a:lnTo>
                  <a:pt x="698118" y="662623"/>
                </a:lnTo>
                <a:lnTo>
                  <a:pt x="704778" y="664211"/>
                </a:lnTo>
                <a:lnTo>
                  <a:pt x="711438" y="666433"/>
                </a:lnTo>
                <a:lnTo>
                  <a:pt x="718415" y="668338"/>
                </a:lnTo>
                <a:lnTo>
                  <a:pt x="724758" y="670878"/>
                </a:lnTo>
                <a:lnTo>
                  <a:pt x="731418" y="673418"/>
                </a:lnTo>
                <a:lnTo>
                  <a:pt x="737761" y="676276"/>
                </a:lnTo>
                <a:lnTo>
                  <a:pt x="744421" y="679133"/>
                </a:lnTo>
                <a:lnTo>
                  <a:pt x="750446" y="682308"/>
                </a:lnTo>
                <a:lnTo>
                  <a:pt x="763132" y="688976"/>
                </a:lnTo>
                <a:lnTo>
                  <a:pt x="775500" y="696596"/>
                </a:lnTo>
                <a:lnTo>
                  <a:pt x="787235" y="704533"/>
                </a:lnTo>
                <a:lnTo>
                  <a:pt x="798652" y="713423"/>
                </a:lnTo>
                <a:lnTo>
                  <a:pt x="809435" y="722631"/>
                </a:lnTo>
                <a:lnTo>
                  <a:pt x="819900" y="732791"/>
                </a:lnTo>
                <a:lnTo>
                  <a:pt x="830049" y="743586"/>
                </a:lnTo>
                <a:lnTo>
                  <a:pt x="839880" y="754698"/>
                </a:lnTo>
                <a:lnTo>
                  <a:pt x="849394" y="766446"/>
                </a:lnTo>
                <a:lnTo>
                  <a:pt x="858274" y="778511"/>
                </a:lnTo>
                <a:lnTo>
                  <a:pt x="866520" y="791211"/>
                </a:lnTo>
                <a:lnTo>
                  <a:pt x="874449" y="804546"/>
                </a:lnTo>
                <a:lnTo>
                  <a:pt x="881743" y="818198"/>
                </a:lnTo>
                <a:lnTo>
                  <a:pt x="888403" y="832168"/>
                </a:lnTo>
                <a:lnTo>
                  <a:pt x="894746" y="847091"/>
                </a:lnTo>
                <a:lnTo>
                  <a:pt x="900137" y="861696"/>
                </a:lnTo>
                <a:lnTo>
                  <a:pt x="905529" y="876936"/>
                </a:lnTo>
                <a:lnTo>
                  <a:pt x="909651" y="892811"/>
                </a:lnTo>
                <a:lnTo>
                  <a:pt x="913457" y="908686"/>
                </a:lnTo>
                <a:lnTo>
                  <a:pt x="916946" y="924878"/>
                </a:lnTo>
                <a:lnTo>
                  <a:pt x="919166" y="941706"/>
                </a:lnTo>
                <a:lnTo>
                  <a:pt x="921068" y="958533"/>
                </a:lnTo>
                <a:lnTo>
                  <a:pt x="922020" y="975678"/>
                </a:lnTo>
                <a:lnTo>
                  <a:pt x="922337" y="992823"/>
                </a:lnTo>
                <a:lnTo>
                  <a:pt x="922337" y="1002031"/>
                </a:lnTo>
                <a:lnTo>
                  <a:pt x="922020" y="1010921"/>
                </a:lnTo>
                <a:lnTo>
                  <a:pt x="921386" y="1019811"/>
                </a:lnTo>
                <a:lnTo>
                  <a:pt x="920434" y="1028384"/>
                </a:lnTo>
                <a:lnTo>
                  <a:pt x="919483" y="1037274"/>
                </a:lnTo>
                <a:lnTo>
                  <a:pt x="918214" y="1045846"/>
                </a:lnTo>
                <a:lnTo>
                  <a:pt x="916628" y="1054419"/>
                </a:lnTo>
                <a:lnTo>
                  <a:pt x="915043" y="1062674"/>
                </a:lnTo>
                <a:lnTo>
                  <a:pt x="912823" y="1070929"/>
                </a:lnTo>
                <a:lnTo>
                  <a:pt x="910603" y="1079501"/>
                </a:lnTo>
                <a:lnTo>
                  <a:pt x="908383" y="1087756"/>
                </a:lnTo>
                <a:lnTo>
                  <a:pt x="906163" y="1095694"/>
                </a:lnTo>
                <a:lnTo>
                  <a:pt x="903309" y="1103631"/>
                </a:lnTo>
                <a:lnTo>
                  <a:pt x="900137" y="1111569"/>
                </a:lnTo>
                <a:lnTo>
                  <a:pt x="897283" y="1119189"/>
                </a:lnTo>
                <a:lnTo>
                  <a:pt x="894111" y="1126809"/>
                </a:lnTo>
                <a:lnTo>
                  <a:pt x="887134" y="1141731"/>
                </a:lnTo>
                <a:lnTo>
                  <a:pt x="879523" y="1156336"/>
                </a:lnTo>
                <a:lnTo>
                  <a:pt x="871277" y="1170624"/>
                </a:lnTo>
                <a:lnTo>
                  <a:pt x="862714" y="1184276"/>
                </a:lnTo>
                <a:lnTo>
                  <a:pt x="853517" y="1197611"/>
                </a:lnTo>
                <a:lnTo>
                  <a:pt x="843686" y="1209994"/>
                </a:lnTo>
                <a:lnTo>
                  <a:pt x="833854" y="1222376"/>
                </a:lnTo>
                <a:lnTo>
                  <a:pt x="823389" y="1233806"/>
                </a:lnTo>
                <a:lnTo>
                  <a:pt x="812606" y="1244919"/>
                </a:lnTo>
                <a:lnTo>
                  <a:pt x="801823" y="1255396"/>
                </a:lnTo>
                <a:lnTo>
                  <a:pt x="790406" y="1265239"/>
                </a:lnTo>
                <a:lnTo>
                  <a:pt x="778989" y="1274446"/>
                </a:lnTo>
                <a:lnTo>
                  <a:pt x="767255" y="1282701"/>
                </a:lnTo>
                <a:lnTo>
                  <a:pt x="755521" y="1290956"/>
                </a:lnTo>
                <a:lnTo>
                  <a:pt x="743786" y="1298259"/>
                </a:lnTo>
                <a:lnTo>
                  <a:pt x="732052" y="1304609"/>
                </a:lnTo>
                <a:lnTo>
                  <a:pt x="720318" y="1310641"/>
                </a:lnTo>
                <a:lnTo>
                  <a:pt x="708584" y="1315721"/>
                </a:lnTo>
                <a:lnTo>
                  <a:pt x="696849" y="1320166"/>
                </a:lnTo>
                <a:lnTo>
                  <a:pt x="685432" y="1323659"/>
                </a:lnTo>
                <a:lnTo>
                  <a:pt x="674015" y="1326516"/>
                </a:lnTo>
                <a:lnTo>
                  <a:pt x="662915" y="1328421"/>
                </a:lnTo>
                <a:lnTo>
                  <a:pt x="657207" y="1329374"/>
                </a:lnTo>
                <a:lnTo>
                  <a:pt x="652132" y="1329691"/>
                </a:lnTo>
                <a:lnTo>
                  <a:pt x="646424" y="1330009"/>
                </a:lnTo>
                <a:lnTo>
                  <a:pt x="641349" y="1330326"/>
                </a:lnTo>
                <a:lnTo>
                  <a:pt x="635958" y="1330009"/>
                </a:lnTo>
                <a:lnTo>
                  <a:pt x="630884" y="1329691"/>
                </a:lnTo>
                <a:lnTo>
                  <a:pt x="625492" y="1329374"/>
                </a:lnTo>
                <a:lnTo>
                  <a:pt x="620101" y="1328421"/>
                </a:lnTo>
                <a:lnTo>
                  <a:pt x="609001" y="1326516"/>
                </a:lnTo>
                <a:lnTo>
                  <a:pt x="597584" y="1323659"/>
                </a:lnTo>
                <a:lnTo>
                  <a:pt x="585850" y="1320166"/>
                </a:lnTo>
                <a:lnTo>
                  <a:pt x="574433" y="1315721"/>
                </a:lnTo>
                <a:lnTo>
                  <a:pt x="562698" y="1310641"/>
                </a:lnTo>
                <a:lnTo>
                  <a:pt x="550647" y="1304609"/>
                </a:lnTo>
                <a:lnTo>
                  <a:pt x="538913" y="1298259"/>
                </a:lnTo>
                <a:lnTo>
                  <a:pt x="527179" y="1290956"/>
                </a:lnTo>
                <a:lnTo>
                  <a:pt x="515444" y="1282701"/>
                </a:lnTo>
                <a:lnTo>
                  <a:pt x="503710" y="1274446"/>
                </a:lnTo>
                <a:lnTo>
                  <a:pt x="492293" y="1265239"/>
                </a:lnTo>
                <a:lnTo>
                  <a:pt x="481193" y="1255396"/>
                </a:lnTo>
                <a:lnTo>
                  <a:pt x="470093" y="1244919"/>
                </a:lnTo>
                <a:lnTo>
                  <a:pt x="459310" y="1233806"/>
                </a:lnTo>
                <a:lnTo>
                  <a:pt x="448845" y="1222376"/>
                </a:lnTo>
                <a:lnTo>
                  <a:pt x="438696" y="1209994"/>
                </a:lnTo>
                <a:lnTo>
                  <a:pt x="429499" y="1197611"/>
                </a:lnTo>
                <a:lnTo>
                  <a:pt x="419985" y="1184276"/>
                </a:lnTo>
                <a:lnTo>
                  <a:pt x="411422" y="1170624"/>
                </a:lnTo>
                <a:lnTo>
                  <a:pt x="403176" y="1156336"/>
                </a:lnTo>
                <a:lnTo>
                  <a:pt x="395565" y="1141731"/>
                </a:lnTo>
                <a:lnTo>
                  <a:pt x="388588" y="1126809"/>
                </a:lnTo>
                <a:lnTo>
                  <a:pt x="385416" y="1119189"/>
                </a:lnTo>
                <a:lnTo>
                  <a:pt x="382245" y="1111569"/>
                </a:lnTo>
                <a:lnTo>
                  <a:pt x="379390" y="1103631"/>
                </a:lnTo>
                <a:lnTo>
                  <a:pt x="376853" y="1095694"/>
                </a:lnTo>
                <a:lnTo>
                  <a:pt x="374316" y="1087756"/>
                </a:lnTo>
                <a:lnTo>
                  <a:pt x="372096" y="1079501"/>
                </a:lnTo>
                <a:lnTo>
                  <a:pt x="369559" y="1070929"/>
                </a:lnTo>
                <a:lnTo>
                  <a:pt x="367656" y="1062674"/>
                </a:lnTo>
                <a:lnTo>
                  <a:pt x="366071" y="1054419"/>
                </a:lnTo>
                <a:lnTo>
                  <a:pt x="364485" y="1045846"/>
                </a:lnTo>
                <a:lnTo>
                  <a:pt x="363216" y="1037274"/>
                </a:lnTo>
                <a:lnTo>
                  <a:pt x="362265" y="1028384"/>
                </a:lnTo>
                <a:lnTo>
                  <a:pt x="361313" y="1019811"/>
                </a:lnTo>
                <a:lnTo>
                  <a:pt x="360996" y="1010921"/>
                </a:lnTo>
                <a:lnTo>
                  <a:pt x="360362" y="1002031"/>
                </a:lnTo>
                <a:lnTo>
                  <a:pt x="360362" y="992823"/>
                </a:lnTo>
                <a:lnTo>
                  <a:pt x="360679" y="975678"/>
                </a:lnTo>
                <a:lnTo>
                  <a:pt x="361948" y="958533"/>
                </a:lnTo>
                <a:lnTo>
                  <a:pt x="363533" y="941706"/>
                </a:lnTo>
                <a:lnTo>
                  <a:pt x="366071" y="924878"/>
                </a:lnTo>
                <a:lnTo>
                  <a:pt x="368925" y="908686"/>
                </a:lnTo>
                <a:lnTo>
                  <a:pt x="373048" y="892811"/>
                </a:lnTo>
                <a:lnTo>
                  <a:pt x="377171" y="876936"/>
                </a:lnTo>
                <a:lnTo>
                  <a:pt x="382245" y="861696"/>
                </a:lnTo>
                <a:lnTo>
                  <a:pt x="387953" y="847091"/>
                </a:lnTo>
                <a:lnTo>
                  <a:pt x="393979" y="832168"/>
                </a:lnTo>
                <a:lnTo>
                  <a:pt x="400956" y="818198"/>
                </a:lnTo>
                <a:lnTo>
                  <a:pt x="408568" y="804546"/>
                </a:lnTo>
                <a:lnTo>
                  <a:pt x="416179" y="791211"/>
                </a:lnTo>
                <a:lnTo>
                  <a:pt x="424425" y="778511"/>
                </a:lnTo>
                <a:lnTo>
                  <a:pt x="433305" y="766446"/>
                </a:lnTo>
                <a:lnTo>
                  <a:pt x="442819" y="754698"/>
                </a:lnTo>
                <a:lnTo>
                  <a:pt x="452650" y="743586"/>
                </a:lnTo>
                <a:lnTo>
                  <a:pt x="462482" y="732791"/>
                </a:lnTo>
                <a:lnTo>
                  <a:pt x="473264" y="722631"/>
                </a:lnTo>
                <a:lnTo>
                  <a:pt x="484047" y="713423"/>
                </a:lnTo>
                <a:lnTo>
                  <a:pt x="495464" y="704533"/>
                </a:lnTo>
                <a:lnTo>
                  <a:pt x="507516" y="696596"/>
                </a:lnTo>
                <a:lnTo>
                  <a:pt x="519567" y="688976"/>
                </a:lnTo>
                <a:lnTo>
                  <a:pt x="531936" y="682308"/>
                </a:lnTo>
                <a:lnTo>
                  <a:pt x="538278" y="679133"/>
                </a:lnTo>
                <a:lnTo>
                  <a:pt x="544938" y="676276"/>
                </a:lnTo>
                <a:lnTo>
                  <a:pt x="551281" y="673418"/>
                </a:lnTo>
                <a:lnTo>
                  <a:pt x="557941" y="670878"/>
                </a:lnTo>
                <a:lnTo>
                  <a:pt x="564284" y="668338"/>
                </a:lnTo>
                <a:lnTo>
                  <a:pt x="571261" y="666433"/>
                </a:lnTo>
                <a:lnTo>
                  <a:pt x="577921" y="664211"/>
                </a:lnTo>
                <a:lnTo>
                  <a:pt x="584898" y="662623"/>
                </a:lnTo>
                <a:lnTo>
                  <a:pt x="591875" y="661036"/>
                </a:lnTo>
                <a:lnTo>
                  <a:pt x="598535" y="659766"/>
                </a:lnTo>
                <a:lnTo>
                  <a:pt x="605830" y="658178"/>
                </a:lnTo>
                <a:lnTo>
                  <a:pt x="612490" y="657226"/>
                </a:lnTo>
                <a:lnTo>
                  <a:pt x="619784" y="656591"/>
                </a:lnTo>
                <a:lnTo>
                  <a:pt x="627078" y="655956"/>
                </a:lnTo>
                <a:lnTo>
                  <a:pt x="634055" y="655638"/>
                </a:lnTo>
                <a:close/>
                <a:moveTo>
                  <a:pt x="1604962" y="463550"/>
                </a:moveTo>
                <a:lnTo>
                  <a:pt x="1776412" y="463550"/>
                </a:lnTo>
                <a:lnTo>
                  <a:pt x="1776412" y="1252538"/>
                </a:lnTo>
                <a:lnTo>
                  <a:pt x="1604962" y="1252538"/>
                </a:lnTo>
                <a:lnTo>
                  <a:pt x="1604962" y="463550"/>
                </a:lnTo>
                <a:close/>
                <a:moveTo>
                  <a:pt x="0" y="0"/>
                </a:moveTo>
                <a:lnTo>
                  <a:pt x="2125663" y="0"/>
                </a:lnTo>
                <a:lnTo>
                  <a:pt x="2125663" y="171553"/>
                </a:lnTo>
                <a:lnTo>
                  <a:pt x="2039621" y="171553"/>
                </a:lnTo>
                <a:lnTo>
                  <a:pt x="2039621" y="1577975"/>
                </a:lnTo>
                <a:lnTo>
                  <a:pt x="1252220" y="1577975"/>
                </a:lnTo>
                <a:lnTo>
                  <a:pt x="1252220" y="1449310"/>
                </a:lnTo>
                <a:lnTo>
                  <a:pt x="1911033" y="1449310"/>
                </a:lnTo>
                <a:lnTo>
                  <a:pt x="1911033" y="171553"/>
                </a:lnTo>
                <a:lnTo>
                  <a:pt x="195263" y="171553"/>
                </a:lnTo>
                <a:lnTo>
                  <a:pt x="195263" y="1249164"/>
                </a:lnTo>
                <a:lnTo>
                  <a:pt x="66675" y="1249164"/>
                </a:lnTo>
                <a:lnTo>
                  <a:pt x="66675" y="171553"/>
                </a:lnTo>
                <a:lnTo>
                  <a:pt x="0" y="171553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  <p:sp>
        <p:nvSpPr>
          <p:cNvPr id="49" name="矩形 48"/>
          <p:cNvSpPr/>
          <p:nvPr/>
        </p:nvSpPr>
        <p:spPr>
          <a:xfrm flipV="1">
            <a:off x="913011" y="858085"/>
            <a:ext cx="11282162" cy="457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32" name="图片 31" descr="7072Gi正面.bmp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811519" y="118386"/>
            <a:ext cx="976294" cy="700835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1577"/>
          <a:stretch>
            <a:fillRect/>
          </a:stretch>
        </p:blipFill>
        <p:spPr>
          <a:xfrm>
            <a:off x="9193499" y="44624"/>
            <a:ext cx="1494427" cy="549748"/>
          </a:xfrm>
          <a:prstGeom prst="rect">
            <a:avLst/>
          </a:prstGeom>
        </p:spPr>
      </p:pic>
      <p:sp>
        <p:nvSpPr>
          <p:cNvPr id="34" name="文本框 33"/>
          <p:cNvSpPr txBox="1"/>
          <p:nvPr/>
        </p:nvSpPr>
        <p:spPr>
          <a:xfrm>
            <a:off x="9118266" y="589524"/>
            <a:ext cx="1685077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1300" dirty="0"/>
              <a:t>嵌入式一体化触摸屏</a:t>
            </a:r>
          </a:p>
        </p:txBody>
      </p:sp>
      <p:sp>
        <p:nvSpPr>
          <p:cNvPr id="35" name="矩形 34"/>
          <p:cNvSpPr/>
          <p:nvPr/>
        </p:nvSpPr>
        <p:spPr>
          <a:xfrm>
            <a:off x="10811519" y="109870"/>
            <a:ext cx="976294" cy="695338"/>
          </a:xfrm>
          <a:prstGeom prst="rect">
            <a:avLst/>
          </a:prstGeom>
          <a:noFill/>
          <a:ln w="12700">
            <a:solidFill>
              <a:srgbClr val="2F5EB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grpSp>
        <p:nvGrpSpPr>
          <p:cNvPr id="37" name="组合 36"/>
          <p:cNvGrpSpPr/>
          <p:nvPr/>
        </p:nvGrpSpPr>
        <p:grpSpPr>
          <a:xfrm>
            <a:off x="841003" y="971301"/>
            <a:ext cx="3528392" cy="728859"/>
            <a:chOff x="913011" y="1556792"/>
            <a:chExt cx="3528392" cy="728859"/>
          </a:xfrm>
        </p:grpSpPr>
        <p:sp>
          <p:nvSpPr>
            <p:cNvPr id="44" name="TextBox 7"/>
            <p:cNvSpPr>
              <a:spLocks noChangeArrowheads="1"/>
            </p:cNvSpPr>
            <p:nvPr/>
          </p:nvSpPr>
          <p:spPr bwMode="auto">
            <a:xfrm>
              <a:off x="1777107" y="1731653"/>
              <a:ext cx="2578146" cy="55399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lvl="0"/>
              <a:r>
                <a:rPr lang="zh-CN" altLang="en-US" b="1" dirty="0">
                  <a:solidFill>
                    <a:schemeClr val="tx2"/>
                  </a:solidFill>
                  <a:latin typeface="微软雅黑" pitchFamily="34" charset="-122"/>
                  <a:ea typeface="微软雅黑" pitchFamily="34" charset="-122"/>
                </a:rPr>
                <a:t>注意事项</a:t>
              </a:r>
              <a:endParaRPr lang="en-US" altLang="zh-CN" sz="1600" b="1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endParaRPr lang="zh-CN" altLang="zh-CN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5" name="圆角矩形 44"/>
            <p:cNvSpPr/>
            <p:nvPr/>
          </p:nvSpPr>
          <p:spPr>
            <a:xfrm>
              <a:off x="1215185" y="1652019"/>
              <a:ext cx="3226218" cy="467045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rgbClr val="2F5EB0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srgbClr val="2F5EB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46" name="组合 45"/>
            <p:cNvGrpSpPr/>
            <p:nvPr/>
          </p:nvGrpSpPr>
          <p:grpSpPr>
            <a:xfrm>
              <a:off x="913011" y="1556792"/>
              <a:ext cx="657499" cy="657499"/>
              <a:chOff x="6961683" y="1619373"/>
              <a:chExt cx="657499" cy="657499"/>
            </a:xfrm>
          </p:grpSpPr>
          <p:sp>
            <p:nvSpPr>
              <p:cNvPr id="47" name="椭圆 46"/>
              <p:cNvSpPr/>
              <p:nvPr/>
            </p:nvSpPr>
            <p:spPr>
              <a:xfrm>
                <a:off x="6961683" y="1619373"/>
                <a:ext cx="657499" cy="657499"/>
              </a:xfrm>
              <a:prstGeom prst="ellipse">
                <a:avLst/>
              </a:prstGeom>
              <a:solidFill>
                <a:srgbClr val="2F5EB0"/>
              </a:solidFill>
              <a:ln w="28575"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>
                  <a:solidFill>
                    <a:srgbClr val="2F5EB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grpSp>
            <p:nvGrpSpPr>
              <p:cNvPr id="48" name="组合 47"/>
              <p:cNvGrpSpPr/>
              <p:nvPr/>
            </p:nvGrpSpPr>
            <p:grpSpPr>
              <a:xfrm>
                <a:off x="7144192" y="1817619"/>
                <a:ext cx="357058" cy="261006"/>
                <a:chOff x="7599343" y="3871727"/>
                <a:chExt cx="790674" cy="577975"/>
              </a:xfrm>
              <a:solidFill>
                <a:schemeClr val="bg1"/>
              </a:solidFill>
              <a:effectLst/>
            </p:grpSpPr>
            <p:sp>
              <p:nvSpPr>
                <p:cNvPr id="50" name="任意多边形 85"/>
                <p:cNvSpPr>
                  <a:spLocks noChangeArrowheads="1"/>
                </p:cNvSpPr>
                <p:nvPr/>
              </p:nvSpPr>
              <p:spPr bwMode="auto">
                <a:xfrm>
                  <a:off x="7622726" y="3973484"/>
                  <a:ext cx="628785" cy="476218"/>
                </a:xfrm>
                <a:custGeom>
                  <a:avLst/>
                  <a:gdLst>
                    <a:gd name="T0" fmla="*/ 96105 w 628567"/>
                    <a:gd name="T1" fmla="*/ 192304 h 476598"/>
                    <a:gd name="T2" fmla="*/ 96105 w 628567"/>
                    <a:gd name="T3" fmla="*/ 476598 h 476598"/>
                    <a:gd name="T4" fmla="*/ 0 w 628567"/>
                    <a:gd name="T5" fmla="*/ 476598 h 476598"/>
                    <a:gd name="T6" fmla="*/ 0 w 628567"/>
                    <a:gd name="T7" fmla="*/ 267440 h 476598"/>
                    <a:gd name="T8" fmla="*/ 451079 w 628567"/>
                    <a:gd name="T9" fmla="*/ 149738 h 476598"/>
                    <a:gd name="T10" fmla="*/ 451079 w 628567"/>
                    <a:gd name="T11" fmla="*/ 476598 h 476598"/>
                    <a:gd name="T12" fmla="*/ 354974 w 628567"/>
                    <a:gd name="T13" fmla="*/ 476598 h 476598"/>
                    <a:gd name="T14" fmla="*/ 354974 w 628567"/>
                    <a:gd name="T15" fmla="*/ 196833 h 476598"/>
                    <a:gd name="T16" fmla="*/ 357633 w 628567"/>
                    <a:gd name="T17" fmla="*/ 200277 h 476598"/>
                    <a:gd name="T18" fmla="*/ 359009 w 628567"/>
                    <a:gd name="T19" fmla="*/ 199214 h 476598"/>
                    <a:gd name="T20" fmla="*/ 372907 w 628567"/>
                    <a:gd name="T21" fmla="*/ 215687 h 476598"/>
                    <a:gd name="T22" fmla="*/ 255352 w 628567"/>
                    <a:gd name="T23" fmla="*/ 67803 h 476598"/>
                    <a:gd name="T24" fmla="*/ 273592 w 628567"/>
                    <a:gd name="T25" fmla="*/ 91427 h 476598"/>
                    <a:gd name="T26" fmla="*/ 273592 w 628567"/>
                    <a:gd name="T27" fmla="*/ 476598 h 476598"/>
                    <a:gd name="T28" fmla="*/ 177487 w 628567"/>
                    <a:gd name="T29" fmla="*/ 476598 h 476598"/>
                    <a:gd name="T30" fmla="*/ 177487 w 628567"/>
                    <a:gd name="T31" fmla="*/ 128679 h 476598"/>
                    <a:gd name="T32" fmla="*/ 628567 w 628567"/>
                    <a:gd name="T33" fmla="*/ 0 h 476598"/>
                    <a:gd name="T34" fmla="*/ 628567 w 628567"/>
                    <a:gd name="T35" fmla="*/ 476598 h 476598"/>
                    <a:gd name="T36" fmla="*/ 532462 w 628567"/>
                    <a:gd name="T37" fmla="*/ 476598 h 476598"/>
                    <a:gd name="T38" fmla="*/ 532462 w 628567"/>
                    <a:gd name="T39" fmla="*/ 81079 h 476598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w 628567"/>
                    <a:gd name="T61" fmla="*/ 0 h 476598"/>
                    <a:gd name="T62" fmla="*/ 628567 w 628567"/>
                    <a:gd name="T63" fmla="*/ 476598 h 476598"/>
                  </a:gdLst>
                  <a:ahLst/>
                  <a:cxnLst>
                    <a:cxn ang="T40">
                      <a:pos x="T0" y="T1"/>
                    </a:cxn>
                    <a:cxn ang="T41">
                      <a:pos x="T2" y="T3"/>
                    </a:cxn>
                    <a:cxn ang="T42">
                      <a:pos x="T4" y="T5"/>
                    </a:cxn>
                    <a:cxn ang="T43">
                      <a:pos x="T6" y="T7"/>
                    </a:cxn>
                    <a:cxn ang="T44">
                      <a:pos x="T8" y="T9"/>
                    </a:cxn>
                    <a:cxn ang="T45">
                      <a:pos x="T10" y="T11"/>
                    </a:cxn>
                    <a:cxn ang="T46">
                      <a:pos x="T12" y="T13"/>
                    </a:cxn>
                    <a:cxn ang="T47">
                      <a:pos x="T14" y="T15"/>
                    </a:cxn>
                    <a:cxn ang="T48">
                      <a:pos x="T16" y="T17"/>
                    </a:cxn>
                    <a:cxn ang="T49">
                      <a:pos x="T18" y="T19"/>
                    </a:cxn>
                    <a:cxn ang="T50">
                      <a:pos x="T20" y="T21"/>
                    </a:cxn>
                    <a:cxn ang="T51">
                      <a:pos x="T22" y="T23"/>
                    </a:cxn>
                    <a:cxn ang="T52">
                      <a:pos x="T24" y="T25"/>
                    </a:cxn>
                    <a:cxn ang="T53">
                      <a:pos x="T26" y="T27"/>
                    </a:cxn>
                    <a:cxn ang="T54">
                      <a:pos x="T28" y="T29"/>
                    </a:cxn>
                    <a:cxn ang="T55">
                      <a:pos x="T30" y="T31"/>
                    </a:cxn>
                    <a:cxn ang="T56">
                      <a:pos x="T32" y="T33"/>
                    </a:cxn>
                    <a:cxn ang="T57">
                      <a:pos x="T34" y="T35"/>
                    </a:cxn>
                    <a:cxn ang="T58">
                      <a:pos x="T36" y="T37"/>
                    </a:cxn>
                    <a:cxn ang="T59">
                      <a:pos x="T38" y="T39"/>
                    </a:cxn>
                  </a:cxnLst>
                  <a:rect l="T60" t="T61" r="T62" b="T63"/>
                  <a:pathLst>
                    <a:path w="628567" h="476598">
                      <a:moveTo>
                        <a:pt x="96105" y="192304"/>
                      </a:moveTo>
                      <a:lnTo>
                        <a:pt x="96105" y="476598"/>
                      </a:lnTo>
                      <a:lnTo>
                        <a:pt x="0" y="476598"/>
                      </a:lnTo>
                      <a:lnTo>
                        <a:pt x="0" y="267440"/>
                      </a:lnTo>
                      <a:close/>
                      <a:moveTo>
                        <a:pt x="451079" y="149738"/>
                      </a:moveTo>
                      <a:lnTo>
                        <a:pt x="451079" y="476598"/>
                      </a:lnTo>
                      <a:lnTo>
                        <a:pt x="354974" y="476598"/>
                      </a:lnTo>
                      <a:lnTo>
                        <a:pt x="354974" y="196833"/>
                      </a:lnTo>
                      <a:lnTo>
                        <a:pt x="357633" y="200277"/>
                      </a:lnTo>
                      <a:lnTo>
                        <a:pt x="359009" y="199214"/>
                      </a:lnTo>
                      <a:lnTo>
                        <a:pt x="372907" y="215687"/>
                      </a:lnTo>
                      <a:close/>
                      <a:moveTo>
                        <a:pt x="255352" y="67803"/>
                      </a:moveTo>
                      <a:lnTo>
                        <a:pt x="273592" y="91427"/>
                      </a:lnTo>
                      <a:lnTo>
                        <a:pt x="273592" y="476598"/>
                      </a:lnTo>
                      <a:lnTo>
                        <a:pt x="177487" y="476598"/>
                      </a:lnTo>
                      <a:lnTo>
                        <a:pt x="177487" y="128679"/>
                      </a:lnTo>
                      <a:close/>
                      <a:moveTo>
                        <a:pt x="628567" y="0"/>
                      </a:moveTo>
                      <a:lnTo>
                        <a:pt x="628567" y="476598"/>
                      </a:lnTo>
                      <a:lnTo>
                        <a:pt x="532462" y="476598"/>
                      </a:lnTo>
                      <a:lnTo>
                        <a:pt x="532462" y="8107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extLst>
                  <a:ext uri="{91240B29-F687-4F45-9708-019B960494DF}">
                    <a14:hiddenLine xmlns:a14="http://schemas.microsoft.com/office/drawing/2010/main" w="25400">
                      <a:solidFill>
                        <a:srgbClr val="000000"/>
                      </a:solidFill>
                      <a:bevel/>
                    </a14:hiddenLine>
                  </a:ext>
                </a:extLst>
              </p:spPr>
              <p:txBody>
                <a:bodyPr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/>
                  <a:endParaRPr lang="zh-CN" altLang="zh-CN" b="1">
                    <a:solidFill>
                      <a:srgbClr val="2F5EB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51" name="任意多边形 86"/>
                <p:cNvSpPr>
                  <a:spLocks noChangeArrowheads="1"/>
                </p:cNvSpPr>
                <p:nvPr/>
              </p:nvSpPr>
              <p:spPr bwMode="auto">
                <a:xfrm rot="13790841">
                  <a:off x="7831852" y="3639218"/>
                  <a:ext cx="325655" cy="790674"/>
                </a:xfrm>
                <a:custGeom>
                  <a:avLst/>
                  <a:gdLst>
                    <a:gd name="T0" fmla="*/ 97660 w 325915"/>
                    <a:gd name="T1" fmla="*/ 790400 h 790400"/>
                    <a:gd name="T2" fmla="*/ 0 w 325915"/>
                    <a:gd name="T3" fmla="*/ 664808 h 790400"/>
                    <a:gd name="T4" fmla="*/ 70970 w 325915"/>
                    <a:gd name="T5" fmla="*/ 664808 h 790400"/>
                    <a:gd name="T6" fmla="*/ 70970 w 325915"/>
                    <a:gd name="T7" fmla="*/ 320500 h 790400"/>
                    <a:gd name="T8" fmla="*/ 92523 w 325915"/>
                    <a:gd name="T9" fmla="*/ 320500 h 790400"/>
                    <a:gd name="T10" fmla="*/ 92598 w 325915"/>
                    <a:gd name="T11" fmla="*/ 318763 h 790400"/>
                    <a:gd name="T12" fmla="*/ 259805 w 325915"/>
                    <a:gd name="T13" fmla="*/ 326009 h 790400"/>
                    <a:gd name="T14" fmla="*/ 271953 w 325915"/>
                    <a:gd name="T15" fmla="*/ 0 h 790400"/>
                    <a:gd name="T16" fmla="*/ 325915 w 325915"/>
                    <a:gd name="T17" fmla="*/ 2011 h 790400"/>
                    <a:gd name="T18" fmla="*/ 311729 w 325915"/>
                    <a:gd name="T19" fmla="*/ 382747 h 790400"/>
                    <a:gd name="T20" fmla="*/ 257766 w 325915"/>
                    <a:gd name="T21" fmla="*/ 380736 h 790400"/>
                    <a:gd name="T22" fmla="*/ 257794 w 325915"/>
                    <a:gd name="T23" fmla="*/ 379973 h 790400"/>
                    <a:gd name="T24" fmla="*/ 124349 w 325915"/>
                    <a:gd name="T25" fmla="*/ 374190 h 790400"/>
                    <a:gd name="T26" fmla="*/ 124349 w 325915"/>
                    <a:gd name="T27" fmla="*/ 664808 h 790400"/>
                    <a:gd name="T28" fmla="*/ 195319 w 325915"/>
                    <a:gd name="T29" fmla="*/ 664808 h 790400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w 325915"/>
                    <a:gd name="T46" fmla="*/ 0 h 790400"/>
                    <a:gd name="T47" fmla="*/ 325915 w 325915"/>
                    <a:gd name="T48" fmla="*/ 790400 h 790400"/>
                  </a:gdLst>
                  <a:ahLst/>
                  <a:cxnLst>
                    <a:cxn ang="T30">
                      <a:pos x="T0" y="T1"/>
                    </a:cxn>
                    <a:cxn ang="T31">
                      <a:pos x="T2" y="T3"/>
                    </a:cxn>
                    <a:cxn ang="T32">
                      <a:pos x="T4" y="T5"/>
                    </a:cxn>
                    <a:cxn ang="T33">
                      <a:pos x="T6" y="T7"/>
                    </a:cxn>
                    <a:cxn ang="T34">
                      <a:pos x="T8" y="T9"/>
                    </a:cxn>
                    <a:cxn ang="T35">
                      <a:pos x="T10" y="T11"/>
                    </a:cxn>
                    <a:cxn ang="T36">
                      <a:pos x="T12" y="T13"/>
                    </a:cxn>
                    <a:cxn ang="T37">
                      <a:pos x="T14" y="T15"/>
                    </a:cxn>
                    <a:cxn ang="T38">
                      <a:pos x="T16" y="T17"/>
                    </a:cxn>
                    <a:cxn ang="T39">
                      <a:pos x="T18" y="T19"/>
                    </a:cxn>
                    <a:cxn ang="T40">
                      <a:pos x="T20" y="T21"/>
                    </a:cxn>
                    <a:cxn ang="T41">
                      <a:pos x="T22" y="T23"/>
                    </a:cxn>
                    <a:cxn ang="T42">
                      <a:pos x="T24" y="T25"/>
                    </a:cxn>
                    <a:cxn ang="T43">
                      <a:pos x="T26" y="T27"/>
                    </a:cxn>
                    <a:cxn ang="T44">
                      <a:pos x="T28" y="T29"/>
                    </a:cxn>
                  </a:cxnLst>
                  <a:rect l="T45" t="T46" r="T47" b="T48"/>
                  <a:pathLst>
                    <a:path w="325915" h="790400">
                      <a:moveTo>
                        <a:pt x="97660" y="790400"/>
                      </a:moveTo>
                      <a:lnTo>
                        <a:pt x="0" y="664808"/>
                      </a:lnTo>
                      <a:lnTo>
                        <a:pt x="70970" y="664808"/>
                      </a:lnTo>
                      <a:lnTo>
                        <a:pt x="70970" y="320500"/>
                      </a:lnTo>
                      <a:lnTo>
                        <a:pt x="92523" y="320500"/>
                      </a:lnTo>
                      <a:lnTo>
                        <a:pt x="92598" y="318763"/>
                      </a:lnTo>
                      <a:lnTo>
                        <a:pt x="259805" y="326009"/>
                      </a:lnTo>
                      <a:lnTo>
                        <a:pt x="271953" y="0"/>
                      </a:lnTo>
                      <a:lnTo>
                        <a:pt x="325915" y="2011"/>
                      </a:lnTo>
                      <a:lnTo>
                        <a:pt x="311729" y="382747"/>
                      </a:lnTo>
                      <a:lnTo>
                        <a:pt x="257766" y="380736"/>
                      </a:lnTo>
                      <a:lnTo>
                        <a:pt x="257794" y="379973"/>
                      </a:lnTo>
                      <a:lnTo>
                        <a:pt x="124349" y="374190"/>
                      </a:lnTo>
                      <a:lnTo>
                        <a:pt x="124349" y="664808"/>
                      </a:lnTo>
                      <a:lnTo>
                        <a:pt x="195319" y="66480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extLst>
                  <a:ext uri="{91240B29-F687-4F45-9708-019B960494DF}">
                    <a14:hiddenLine xmlns:a14="http://schemas.microsoft.com/office/drawing/2010/main" w="25400">
                      <a:solidFill>
                        <a:srgbClr val="000000"/>
                      </a:solidFill>
                      <a:bevel/>
                    </a14:hiddenLine>
                  </a:ext>
                </a:extLst>
              </p:spPr>
              <p:txBody>
                <a:bodyPr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/>
                  <a:endParaRPr lang="zh-CN" altLang="zh-CN" b="1">
                    <a:solidFill>
                      <a:srgbClr val="2F5EB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</p:grpSp>
      </p:grpSp>
      <p:sp>
        <p:nvSpPr>
          <p:cNvPr id="40" name="矩形 5">
            <a:extLst>
              <a:ext uri="{FF2B5EF4-FFF2-40B4-BE49-F238E27FC236}">
                <a16:creationId xmlns:a16="http://schemas.microsoft.com/office/drawing/2014/main" xmlns="" id="{45C26CBB-7CD7-45A8-AA6B-48924FA7C1F1}"/>
              </a:ext>
            </a:extLst>
          </p:cNvPr>
          <p:cNvSpPr/>
          <p:nvPr/>
        </p:nvSpPr>
        <p:spPr>
          <a:xfrm>
            <a:off x="9976569" y="6493142"/>
            <a:ext cx="1018294" cy="111815"/>
          </a:xfrm>
          <a:custGeom>
            <a:avLst/>
            <a:gdLst>
              <a:gd name="connsiteX0" fmla="*/ 0 w 926584"/>
              <a:gd name="connsiteY0" fmla="*/ 0 h 118098"/>
              <a:gd name="connsiteX1" fmla="*/ 926584 w 926584"/>
              <a:gd name="connsiteY1" fmla="*/ 0 h 118098"/>
              <a:gd name="connsiteX2" fmla="*/ 926584 w 926584"/>
              <a:gd name="connsiteY2" fmla="*/ 118098 h 118098"/>
              <a:gd name="connsiteX3" fmla="*/ 0 w 926584"/>
              <a:gd name="connsiteY3" fmla="*/ 118098 h 118098"/>
              <a:gd name="connsiteX4" fmla="*/ 0 w 926584"/>
              <a:gd name="connsiteY4" fmla="*/ 0 h 118098"/>
              <a:gd name="connsiteX0-1" fmla="*/ 55821 w 982405"/>
              <a:gd name="connsiteY0-2" fmla="*/ 0 h 144680"/>
              <a:gd name="connsiteX1-3" fmla="*/ 982405 w 982405"/>
              <a:gd name="connsiteY1-4" fmla="*/ 0 h 144680"/>
              <a:gd name="connsiteX2-5" fmla="*/ 982405 w 982405"/>
              <a:gd name="connsiteY2-6" fmla="*/ 118098 h 144680"/>
              <a:gd name="connsiteX3-7" fmla="*/ 0 w 982405"/>
              <a:gd name="connsiteY3-8" fmla="*/ 144680 h 144680"/>
              <a:gd name="connsiteX4-9" fmla="*/ 55821 w 982405"/>
              <a:gd name="connsiteY4-10" fmla="*/ 0 h 144680"/>
              <a:gd name="connsiteX0-11" fmla="*/ 55821 w 998354"/>
              <a:gd name="connsiteY0-12" fmla="*/ 0 h 147338"/>
              <a:gd name="connsiteX1-13" fmla="*/ 982405 w 998354"/>
              <a:gd name="connsiteY1-14" fmla="*/ 0 h 147338"/>
              <a:gd name="connsiteX2-15" fmla="*/ 998354 w 998354"/>
              <a:gd name="connsiteY2-16" fmla="*/ 147338 h 147338"/>
              <a:gd name="connsiteX3-17" fmla="*/ 0 w 998354"/>
              <a:gd name="connsiteY3-18" fmla="*/ 144680 h 147338"/>
              <a:gd name="connsiteX4-19" fmla="*/ 55821 w 998354"/>
              <a:gd name="connsiteY4-20" fmla="*/ 0 h 147338"/>
              <a:gd name="connsiteX0-21" fmla="*/ 84307 w 1026840"/>
              <a:gd name="connsiteY0-22" fmla="*/ 0 h 150534"/>
              <a:gd name="connsiteX1-23" fmla="*/ 1010891 w 1026840"/>
              <a:gd name="connsiteY1-24" fmla="*/ 0 h 150534"/>
              <a:gd name="connsiteX2-25" fmla="*/ 1026840 w 1026840"/>
              <a:gd name="connsiteY2-26" fmla="*/ 147338 h 150534"/>
              <a:gd name="connsiteX3-27" fmla="*/ 0 w 1026840"/>
              <a:gd name="connsiteY3-28" fmla="*/ 150534 h 150534"/>
              <a:gd name="connsiteX4-29" fmla="*/ 84307 w 1026840"/>
              <a:gd name="connsiteY4-30" fmla="*/ 0 h 150534"/>
              <a:gd name="connsiteX0-31" fmla="*/ 84307 w 1021143"/>
              <a:gd name="connsiteY0-32" fmla="*/ 0 h 153193"/>
              <a:gd name="connsiteX1-33" fmla="*/ 1010891 w 1021143"/>
              <a:gd name="connsiteY1-34" fmla="*/ 0 h 153193"/>
              <a:gd name="connsiteX2-35" fmla="*/ 1021143 w 1021143"/>
              <a:gd name="connsiteY2-36" fmla="*/ 153193 h 153193"/>
              <a:gd name="connsiteX3-37" fmla="*/ 0 w 1021143"/>
              <a:gd name="connsiteY3-38" fmla="*/ 150534 h 153193"/>
              <a:gd name="connsiteX4-39" fmla="*/ 84307 w 1021143"/>
              <a:gd name="connsiteY4-40" fmla="*/ 0 h 153193"/>
              <a:gd name="connsiteX0-41" fmla="*/ 92853 w 1021143"/>
              <a:gd name="connsiteY0-42" fmla="*/ 0 h 153193"/>
              <a:gd name="connsiteX1-43" fmla="*/ 1010891 w 1021143"/>
              <a:gd name="connsiteY1-44" fmla="*/ 0 h 153193"/>
              <a:gd name="connsiteX2-45" fmla="*/ 1021143 w 1021143"/>
              <a:gd name="connsiteY2-46" fmla="*/ 153193 h 153193"/>
              <a:gd name="connsiteX3-47" fmla="*/ 0 w 1021143"/>
              <a:gd name="connsiteY3-48" fmla="*/ 150534 h 153193"/>
              <a:gd name="connsiteX4-49" fmla="*/ 92853 w 1021143"/>
              <a:gd name="connsiteY4-50" fmla="*/ 0 h 153193"/>
              <a:gd name="connsiteX0-51" fmla="*/ 90004 w 1018294"/>
              <a:gd name="connsiteY0-52" fmla="*/ 0 h 153193"/>
              <a:gd name="connsiteX1-53" fmla="*/ 1008042 w 1018294"/>
              <a:gd name="connsiteY1-54" fmla="*/ 0 h 153193"/>
              <a:gd name="connsiteX2-55" fmla="*/ 1018294 w 1018294"/>
              <a:gd name="connsiteY2-56" fmla="*/ 153193 h 153193"/>
              <a:gd name="connsiteX3-57" fmla="*/ 0 w 1018294"/>
              <a:gd name="connsiteY3-58" fmla="*/ 142728 h 153193"/>
              <a:gd name="connsiteX4-59" fmla="*/ 90004 w 1018294"/>
              <a:gd name="connsiteY4-60" fmla="*/ 0 h 15319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018294" h="153193">
                <a:moveTo>
                  <a:pt x="90004" y="0"/>
                </a:moveTo>
                <a:lnTo>
                  <a:pt x="1008042" y="0"/>
                </a:lnTo>
                <a:lnTo>
                  <a:pt x="1018294" y="153193"/>
                </a:lnTo>
                <a:lnTo>
                  <a:pt x="0" y="142728"/>
                </a:lnTo>
                <a:lnTo>
                  <a:pt x="90004" y="0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矩形 40">
            <a:extLst>
              <a:ext uri="{FF2B5EF4-FFF2-40B4-BE49-F238E27FC236}">
                <a16:creationId xmlns:a16="http://schemas.microsoft.com/office/drawing/2014/main" xmlns="" id="{A491D6ED-697C-40C6-9742-BBA7E4A00D6E}"/>
              </a:ext>
            </a:extLst>
          </p:cNvPr>
          <p:cNvSpPr/>
          <p:nvPr/>
        </p:nvSpPr>
        <p:spPr>
          <a:xfrm>
            <a:off x="10067547" y="6500520"/>
            <a:ext cx="1646664" cy="392242"/>
          </a:xfrm>
          <a:prstGeom prst="rect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xmlns="" id="{205E6A58-5FD7-4CDF-91A3-EABCE5E40B23}"/>
              </a:ext>
            </a:extLst>
          </p:cNvPr>
          <p:cNvSpPr txBox="1"/>
          <p:nvPr/>
        </p:nvSpPr>
        <p:spPr>
          <a:xfrm>
            <a:off x="10141163" y="6525201"/>
            <a:ext cx="1489985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CN" sz="1400" dirty="0" err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www.mcgs.cn</a:t>
            </a:r>
            <a:endParaRPr lang="zh-CN" altLang="en-US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8" name="文本框 9">
            <a:extLst>
              <a:ext uri="{FF2B5EF4-FFF2-40B4-BE49-F238E27FC236}">
                <a16:creationId xmlns:a16="http://schemas.microsoft.com/office/drawing/2014/main" xmlns="" id="{9F3EDEB0-A506-4CCB-8485-D2A0BA226804}"/>
              </a:ext>
            </a:extLst>
          </p:cNvPr>
          <p:cNvSpPr txBox="1"/>
          <p:nvPr/>
        </p:nvSpPr>
        <p:spPr>
          <a:xfrm>
            <a:off x="985019" y="176185"/>
            <a:ext cx="5328592" cy="43858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dirty="0">
                <a:solidFill>
                  <a:srgbClr val="1E497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VNC</a:t>
            </a:r>
            <a:r>
              <a:rPr lang="zh-CN" altLang="en-US" sz="2400" dirty="0">
                <a:solidFill>
                  <a:srgbClr val="1E497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远程监控方案</a:t>
            </a:r>
            <a:r>
              <a:rPr lang="en-US" altLang="zh-CN" sz="2400" dirty="0" smtClean="0">
                <a:solidFill>
                  <a:srgbClr val="1E497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_</a:t>
            </a:r>
            <a:r>
              <a:rPr lang="zh-CN" altLang="en-US" sz="2400" dirty="0" smtClean="0">
                <a:solidFill>
                  <a:srgbClr val="1E497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注意事项</a:t>
            </a:r>
            <a:endParaRPr lang="en-US" altLang="zh-CN" sz="2400" dirty="0">
              <a:solidFill>
                <a:srgbClr val="1E497D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3" name="TextBox 7">
            <a:extLst>
              <a:ext uri="{FF2B5EF4-FFF2-40B4-BE49-F238E27FC236}">
                <a16:creationId xmlns:a16="http://schemas.microsoft.com/office/drawing/2014/main" xmlns="" id="{4A740D09-2A6A-4533-904B-9E7CDA3C736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85642" y="1791524"/>
            <a:ext cx="10040537" cy="25853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lvl="0">
              <a:lnSpc>
                <a:spcPct val="200000"/>
              </a:lnSpc>
              <a:defRPr/>
            </a:pPr>
            <a:endParaRPr lang="en-US" altLang="zh-CN" sz="1400" dirty="0" smtClean="0">
              <a:latin typeface="宋体" pitchFamily="2" charset="-122"/>
              <a:ea typeface="宋体" pitchFamily="2" charset="-122"/>
            </a:endParaRPr>
          </a:p>
          <a:p>
            <a:pPr marL="285750" lvl="0" indent="-285750">
              <a:lnSpc>
                <a:spcPct val="200000"/>
              </a:lnSpc>
              <a:buFont typeface="Wingdings" panose="05000000000000000000" pitchFamily="2" charset="2"/>
              <a:buChar char="Ø"/>
              <a:defRPr/>
            </a:pPr>
            <a:r>
              <a:rPr lang="en-US" altLang="zh-CN" sz="1400" dirty="0">
                <a:latin typeface="宋体" pitchFamily="2" charset="-122"/>
                <a:ea typeface="宋体" pitchFamily="2" charset="-122"/>
                <a:sym typeface="微软雅黑" panose="020B0503020204020204" pitchFamily="34" charset="-122"/>
              </a:rPr>
              <a:t>VNC</a:t>
            </a:r>
            <a:r>
              <a:rPr lang="zh-CN" altLang="en-US" sz="1400" dirty="0">
                <a:latin typeface="宋体" pitchFamily="2" charset="-122"/>
                <a:ea typeface="宋体" pitchFamily="2" charset="-122"/>
                <a:sym typeface="微软雅黑" panose="020B0503020204020204" pitchFamily="34" charset="-122"/>
              </a:rPr>
              <a:t>远程监控</a:t>
            </a:r>
            <a:r>
              <a:rPr lang="zh-CN" altLang="en-US" sz="1400" dirty="0">
                <a:latin typeface="宋体" pitchFamily="2" charset="-122"/>
                <a:ea typeface="宋体" pitchFamily="2" charset="-122"/>
                <a:sym typeface="微软雅黑" panose="020B0503020204020204" pitchFamily="34" charset="-122"/>
              </a:rPr>
              <a:t>方案仅适用于</a:t>
            </a:r>
            <a:r>
              <a:rPr lang="en-US" altLang="zh-CN" sz="1400" dirty="0">
                <a:latin typeface="宋体" pitchFamily="2" charset="-122"/>
                <a:ea typeface="宋体" pitchFamily="2" charset="-122"/>
                <a:sym typeface="微软雅黑" panose="020B0503020204020204" pitchFamily="34" charset="-122"/>
              </a:rPr>
              <a:t>G</a:t>
            </a:r>
            <a:r>
              <a:rPr lang="zh-CN" altLang="en-US" sz="1400" dirty="0">
                <a:latin typeface="宋体" pitchFamily="2" charset="-122"/>
                <a:ea typeface="宋体" pitchFamily="2" charset="-122"/>
                <a:sym typeface="微软雅黑" panose="020B0503020204020204" pitchFamily="34" charset="-122"/>
              </a:rPr>
              <a:t>系列触摸屏</a:t>
            </a:r>
            <a:r>
              <a:rPr lang="zh-CN" altLang="en-US" sz="1400" dirty="0" smtClean="0">
                <a:latin typeface="宋体" pitchFamily="2" charset="-122"/>
                <a:ea typeface="宋体" pitchFamily="2" charset="-122"/>
              </a:rPr>
              <a:t>；</a:t>
            </a:r>
            <a:endParaRPr lang="zh-CN" altLang="en-US" sz="1400" dirty="0">
              <a:latin typeface="宋体" pitchFamily="2" charset="-122"/>
              <a:ea typeface="宋体" pitchFamily="2" charset="-122"/>
            </a:endParaRPr>
          </a:p>
          <a:p>
            <a:pPr marL="285750" lvl="0" indent="-285750">
              <a:lnSpc>
                <a:spcPct val="200000"/>
              </a:lnSpc>
              <a:buFont typeface="Wingdings" panose="05000000000000000000" pitchFamily="2" charset="2"/>
              <a:buChar char="Ø"/>
              <a:defRPr/>
            </a:pPr>
            <a:r>
              <a:rPr lang="en-US" altLang="zh-CN" sz="1400" dirty="0" smtClean="0">
                <a:latin typeface="宋体" pitchFamily="2" charset="-122"/>
                <a:ea typeface="宋体" pitchFamily="2" charset="-122"/>
              </a:rPr>
              <a:t>VNC</a:t>
            </a:r>
            <a:r>
              <a:rPr lang="zh-CN" altLang="en-US" sz="1400" dirty="0" smtClean="0">
                <a:latin typeface="宋体" pitchFamily="2" charset="-122"/>
                <a:ea typeface="宋体" pitchFamily="2" charset="-122"/>
              </a:rPr>
              <a:t>远程监控方案仅支持局域网内</a:t>
            </a:r>
            <a:r>
              <a:rPr lang="en-US" altLang="zh-CN" sz="1400" dirty="0" smtClean="0">
                <a:latin typeface="宋体" pitchFamily="2" charset="-122"/>
                <a:ea typeface="宋体" pitchFamily="2" charset="-122"/>
              </a:rPr>
              <a:t>VNC</a:t>
            </a:r>
            <a:r>
              <a:rPr lang="zh-CN" altLang="en-US" sz="1400" dirty="0" smtClean="0">
                <a:latin typeface="宋体" pitchFamily="2" charset="-122"/>
                <a:ea typeface="宋体" pitchFamily="2" charset="-122"/>
              </a:rPr>
              <a:t>，如需广域网</a:t>
            </a:r>
            <a:r>
              <a:rPr lang="en-US" altLang="zh-CN" sz="1400" dirty="0" smtClean="0">
                <a:latin typeface="宋体" pitchFamily="2" charset="-122"/>
                <a:ea typeface="宋体" pitchFamily="2" charset="-122"/>
              </a:rPr>
              <a:t>VNC</a:t>
            </a:r>
            <a:r>
              <a:rPr lang="zh-CN" altLang="en-US" sz="1400" dirty="0" smtClean="0">
                <a:latin typeface="宋体" pitchFamily="2" charset="-122"/>
                <a:ea typeface="宋体" pitchFamily="2" charset="-122"/>
              </a:rPr>
              <a:t>远程监控，需通过</a:t>
            </a:r>
            <a:r>
              <a:rPr lang="en-US" altLang="zh-CN" sz="1400" dirty="0" smtClean="0">
                <a:latin typeface="宋体" pitchFamily="2" charset="-122"/>
                <a:ea typeface="宋体" pitchFamily="2" charset="-122"/>
              </a:rPr>
              <a:t>N</a:t>
            </a:r>
            <a:r>
              <a:rPr lang="zh-CN" altLang="en-US" sz="1400" dirty="0" smtClean="0">
                <a:latin typeface="宋体" pitchFamily="2" charset="-122"/>
                <a:ea typeface="宋体" pitchFamily="2" charset="-122"/>
              </a:rPr>
              <a:t>系列物联网触摸屏实现；</a:t>
            </a:r>
            <a:endParaRPr lang="en-US" altLang="zh-CN" sz="1400" dirty="0">
              <a:latin typeface="宋体" pitchFamily="2" charset="-122"/>
              <a:ea typeface="宋体" pitchFamily="2" charset="-122"/>
            </a:endParaRPr>
          </a:p>
          <a:p>
            <a:pPr marL="285750" lvl="0" indent="-285750">
              <a:lnSpc>
                <a:spcPct val="200000"/>
              </a:lnSpc>
              <a:buFont typeface="Wingdings" panose="05000000000000000000" pitchFamily="2" charset="2"/>
              <a:buChar char="Ø"/>
              <a:defRPr/>
            </a:pPr>
            <a:r>
              <a:rPr lang="zh-CN" altLang="en-US" sz="1400" dirty="0" smtClean="0">
                <a:latin typeface="宋体" pitchFamily="2" charset="-122"/>
                <a:ea typeface="宋体" pitchFamily="2" charset="-122"/>
              </a:rPr>
              <a:t>手机端远程</a:t>
            </a:r>
            <a:r>
              <a:rPr lang="en-US" altLang="zh-CN" sz="1400" dirty="0" smtClean="0">
                <a:latin typeface="宋体" pitchFamily="2" charset="-122"/>
                <a:ea typeface="宋体" pitchFamily="2" charset="-122"/>
              </a:rPr>
              <a:t>VNC</a:t>
            </a:r>
            <a:r>
              <a:rPr lang="zh-CN" altLang="en-US" sz="1400" dirty="0" smtClean="0">
                <a:latin typeface="宋体" pitchFamily="2" charset="-122"/>
                <a:ea typeface="宋体" pitchFamily="2" charset="-122"/>
              </a:rPr>
              <a:t>时，需要将画面中的鼠标箭头滑动到目标处才能选中操作。</a:t>
            </a:r>
            <a:endParaRPr lang="en-US" altLang="zh-CN" sz="1400" dirty="0" smtClean="0">
              <a:latin typeface="宋体" pitchFamily="2" charset="-122"/>
              <a:ea typeface="宋体" pitchFamily="2" charset="-122"/>
              <a:sym typeface="微软雅黑" panose="020B0503020204020204" pitchFamily="34" charset="-122"/>
            </a:endParaRPr>
          </a:p>
          <a:p>
            <a:pPr lvl="0">
              <a:lnSpc>
                <a:spcPct val="200000"/>
              </a:lnSpc>
              <a:defRPr/>
            </a:pPr>
            <a:endParaRPr lang="en-US" altLang="zh-CN" sz="1400" dirty="0" smtClean="0">
              <a:latin typeface="宋体" pitchFamily="2" charset="-122"/>
              <a:ea typeface="宋体" pitchFamily="2" charset="-122"/>
            </a:endParaRPr>
          </a:p>
          <a:p>
            <a:pPr lvl="0">
              <a:lnSpc>
                <a:spcPct val="200000"/>
              </a:lnSpc>
              <a:defRPr/>
            </a:pPr>
            <a:endParaRPr lang="en-US" altLang="zh-CN" sz="1400" dirty="0">
              <a:latin typeface="宋体" pitchFamily="2" charset="-122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675673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 advClick="0" advTm="2000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 flipH="1">
            <a:off x="0" y="4526967"/>
            <a:ext cx="4032448" cy="2198473"/>
            <a:chOff x="5917425" y="3435846"/>
            <a:chExt cx="3226575" cy="1707654"/>
          </a:xfrm>
        </p:grpSpPr>
        <p:pic>
          <p:nvPicPr>
            <p:cNvPr id="3" name="Picture 2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-40000" contrast="-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3647" b="26929"/>
            <a:stretch>
              <a:fillRect/>
            </a:stretch>
          </p:blipFill>
          <p:spPr bwMode="auto">
            <a:xfrm>
              <a:off x="5917425" y="3435846"/>
              <a:ext cx="3226575" cy="17076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4" name="Picture 2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-40000" contrast="-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3647" b="26929"/>
            <a:stretch>
              <a:fillRect/>
            </a:stretch>
          </p:blipFill>
          <p:spPr bwMode="auto">
            <a:xfrm>
              <a:off x="5917425" y="3435846"/>
              <a:ext cx="3226575" cy="17076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12" name="组合 11"/>
          <p:cNvGrpSpPr/>
          <p:nvPr/>
        </p:nvGrpSpPr>
        <p:grpSpPr>
          <a:xfrm>
            <a:off x="7916827" y="4483162"/>
            <a:ext cx="4301440" cy="2276522"/>
            <a:chOff x="5917425" y="3435846"/>
            <a:chExt cx="3226575" cy="1707654"/>
          </a:xfrm>
        </p:grpSpPr>
        <p:pic>
          <p:nvPicPr>
            <p:cNvPr id="13" name="Picture 2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-40000" contrast="-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3647" b="26929"/>
            <a:stretch>
              <a:fillRect/>
            </a:stretch>
          </p:blipFill>
          <p:spPr bwMode="auto">
            <a:xfrm>
              <a:off x="5917425" y="3435846"/>
              <a:ext cx="3226575" cy="17076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4" name="Picture 2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-40000" contrast="-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3647" b="26929"/>
            <a:stretch>
              <a:fillRect/>
            </a:stretch>
          </p:blipFill>
          <p:spPr bwMode="auto">
            <a:xfrm>
              <a:off x="5917425" y="3435846"/>
              <a:ext cx="3226575" cy="17076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16" name="矩形 15"/>
          <p:cNvSpPr/>
          <p:nvPr/>
        </p:nvSpPr>
        <p:spPr>
          <a:xfrm>
            <a:off x="2641204" y="2335813"/>
            <a:ext cx="9570302" cy="2533348"/>
          </a:xfrm>
          <a:prstGeom prst="rect">
            <a:avLst/>
          </a:prstGeom>
          <a:solidFill>
            <a:schemeClr val="bg1">
              <a:lumMod val="50000"/>
              <a:alpha val="1098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9" name="矩形 18"/>
          <p:cNvSpPr/>
          <p:nvPr/>
        </p:nvSpPr>
        <p:spPr>
          <a:xfrm>
            <a:off x="0" y="6741368"/>
            <a:ext cx="12195175" cy="116632"/>
          </a:xfrm>
          <a:prstGeom prst="rect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图片 14" descr="kunluntongtai_logo.png">
            <a:extLst>
              <a:ext uri="{FF2B5EF4-FFF2-40B4-BE49-F238E27FC236}">
                <a16:creationId xmlns:a16="http://schemas.microsoft.com/office/drawing/2014/main" xmlns="" id="{547296D5-1534-E74B-B33D-AE6C7C0BC3D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37486" y="386042"/>
            <a:ext cx="2391749" cy="824741"/>
          </a:xfrm>
          <a:prstGeom prst="rect">
            <a:avLst/>
          </a:prstGeom>
        </p:spPr>
      </p:pic>
      <p:sp>
        <p:nvSpPr>
          <p:cNvPr id="20" name="Rectangle 38">
            <a:extLst>
              <a:ext uri="{FF2B5EF4-FFF2-40B4-BE49-F238E27FC236}">
                <a16:creationId xmlns:a16="http://schemas.microsoft.com/office/drawing/2014/main" xmlns="" id="{EC42CFDE-80AE-B24A-9F4A-C7B4422047E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64673" y="3789040"/>
            <a:ext cx="3493357" cy="571504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172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z="2400" dirty="0" err="1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www.mcgs.cn</a:t>
            </a:r>
            <a:endParaRPr kumimoji="0" lang="zh-CN" altLang="en-US" sz="240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  <p:sp>
        <p:nvSpPr>
          <p:cNvPr id="21" name="Rectangle 38">
            <a:extLst>
              <a:ext uri="{FF2B5EF4-FFF2-40B4-BE49-F238E27FC236}">
                <a16:creationId xmlns:a16="http://schemas.microsoft.com/office/drawing/2014/main" xmlns="" id="{D73D20F6-BAE3-C34C-B4A1-9363C645422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72470" y="3934470"/>
            <a:ext cx="2141803" cy="375273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172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z="20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400 600 7062</a:t>
            </a:r>
            <a:endParaRPr kumimoji="0" lang="zh-CN" altLang="en-US" sz="200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  <p:pic>
        <p:nvPicPr>
          <p:cNvPr id="7" name="图形 6">
            <a:extLst>
              <a:ext uri="{FF2B5EF4-FFF2-40B4-BE49-F238E27FC236}">
                <a16:creationId xmlns:a16="http://schemas.microsoft.com/office/drawing/2014/main" xmlns="" id="{877075AE-70B5-CE4D-96E5-42F72DA59637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>
            <a:off x="6457627" y="3854550"/>
            <a:ext cx="302640" cy="302640"/>
          </a:xfrm>
          <a:prstGeom prst="rect">
            <a:avLst/>
          </a:prstGeom>
        </p:spPr>
      </p:pic>
      <p:pic>
        <p:nvPicPr>
          <p:cNvPr id="9" name="图形 8">
            <a:extLst>
              <a:ext uri="{FF2B5EF4-FFF2-40B4-BE49-F238E27FC236}">
                <a16:creationId xmlns:a16="http://schemas.microsoft.com/office/drawing/2014/main" xmlns="" id="{5EA8D4E7-9F5D-944C-A4AA-D840ECA03CBD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9"/>
              </a:ext>
            </a:extLst>
          </a:blip>
          <a:stretch>
            <a:fillRect/>
          </a:stretch>
        </p:blipFill>
        <p:spPr>
          <a:xfrm>
            <a:off x="3512479" y="3831566"/>
            <a:ext cx="348608" cy="348608"/>
          </a:xfrm>
          <a:prstGeom prst="rect">
            <a:avLst/>
          </a:prstGeom>
        </p:spPr>
      </p:pic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B50530B9-18B3-C449-A5DC-6AA891998862}"/>
              </a:ext>
            </a:extLst>
          </p:cNvPr>
          <p:cNvSpPr txBox="1"/>
          <p:nvPr/>
        </p:nvSpPr>
        <p:spPr>
          <a:xfrm>
            <a:off x="3461971" y="3048672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rgbClr val="1E497D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谢谢观看</a:t>
            </a:r>
            <a:endParaRPr lang="zh-CN" altLang="en-US" sz="3200" dirty="0">
              <a:solidFill>
                <a:schemeClr val="bg1">
                  <a:lumMod val="50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 flipH="1">
            <a:off x="-3" y="6525344"/>
            <a:ext cx="12195177" cy="360511"/>
          </a:xfrm>
          <a:prstGeom prst="rect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 flipH="1">
            <a:off x="-4" y="6596410"/>
            <a:ext cx="12195177" cy="28897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>
            <a:off x="0" y="0"/>
            <a:ext cx="985019" cy="5831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8" name="组合 27"/>
          <p:cNvGrpSpPr/>
          <p:nvPr/>
        </p:nvGrpSpPr>
        <p:grpSpPr>
          <a:xfrm>
            <a:off x="192931" y="0"/>
            <a:ext cx="576064" cy="836712"/>
            <a:chOff x="841003" y="360040"/>
            <a:chExt cx="504056" cy="836712"/>
          </a:xfr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</p:grpSpPr>
        <p:sp>
          <p:nvSpPr>
            <p:cNvPr id="29" name="矩形 28"/>
            <p:cNvSpPr/>
            <p:nvPr/>
          </p:nvSpPr>
          <p:spPr>
            <a:xfrm>
              <a:off x="841003" y="360040"/>
              <a:ext cx="504056" cy="54868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等腰三角形 29"/>
            <p:cNvSpPr/>
            <p:nvPr/>
          </p:nvSpPr>
          <p:spPr>
            <a:xfrm rot="10800000">
              <a:off x="841003" y="908720"/>
              <a:ext cx="504056" cy="288032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1" name="KSO_Shape"/>
          <p:cNvSpPr/>
          <p:nvPr/>
        </p:nvSpPr>
        <p:spPr bwMode="auto">
          <a:xfrm>
            <a:off x="331060" y="261229"/>
            <a:ext cx="299804" cy="228651"/>
          </a:xfrm>
          <a:custGeom>
            <a:avLst/>
            <a:gdLst>
              <a:gd name="T0" fmla="*/ 432030 w 2125663"/>
              <a:gd name="T1" fmla="*/ 1344893 h 1811338"/>
              <a:gd name="T2" fmla="*/ 462740 w 2125663"/>
              <a:gd name="T3" fmla="*/ 1477960 h 1811338"/>
              <a:gd name="T4" fmla="*/ 513638 w 2125663"/>
              <a:gd name="T5" fmla="*/ 1557743 h 1811338"/>
              <a:gd name="T6" fmla="*/ 516481 w 2125663"/>
              <a:gd name="T7" fmla="*/ 1336346 h 1811338"/>
              <a:gd name="T8" fmla="*/ 503401 w 2125663"/>
              <a:gd name="T9" fmla="*/ 1310416 h 1811338"/>
              <a:gd name="T10" fmla="*/ 515913 w 2125663"/>
              <a:gd name="T11" fmla="*/ 1250009 h 1811338"/>
              <a:gd name="T12" fmla="*/ 618846 w 2125663"/>
              <a:gd name="T13" fmla="*/ 1242885 h 1811338"/>
              <a:gd name="T14" fmla="*/ 643583 w 2125663"/>
              <a:gd name="T15" fmla="*/ 1263116 h 1811338"/>
              <a:gd name="T16" fmla="*/ 642446 w 2125663"/>
              <a:gd name="T17" fmla="*/ 1324948 h 1811338"/>
              <a:gd name="T18" fmla="*/ 619414 w 2125663"/>
              <a:gd name="T19" fmla="*/ 1342899 h 1811338"/>
              <a:gd name="T20" fmla="*/ 664057 w 2125663"/>
              <a:gd name="T21" fmla="*/ 1524691 h 1811338"/>
              <a:gd name="T22" fmla="*/ 704434 w 2125663"/>
              <a:gd name="T23" fmla="*/ 1417553 h 1811338"/>
              <a:gd name="T24" fmla="*/ 725191 w 2125663"/>
              <a:gd name="T25" fmla="*/ 1259697 h 1811338"/>
              <a:gd name="T26" fmla="*/ 857412 w 2125663"/>
              <a:gd name="T27" fmla="*/ 1192451 h 1811338"/>
              <a:gd name="T28" fmla="*/ 923096 w 2125663"/>
              <a:gd name="T29" fmla="*/ 1212682 h 1811338"/>
              <a:gd name="T30" fmla="*/ 970013 w 2125663"/>
              <a:gd name="T31" fmla="*/ 1259697 h 1811338"/>
              <a:gd name="T32" fmla="*/ 990201 w 2125663"/>
              <a:gd name="T33" fmla="*/ 1325233 h 1811338"/>
              <a:gd name="T34" fmla="*/ 980818 w 2125663"/>
              <a:gd name="T35" fmla="*/ 1537228 h 1811338"/>
              <a:gd name="T36" fmla="*/ 935891 w 2125663"/>
              <a:gd name="T37" fmla="*/ 1570566 h 1811338"/>
              <a:gd name="T38" fmla="*/ 798837 w 2125663"/>
              <a:gd name="T39" fmla="*/ 1607608 h 1811338"/>
              <a:gd name="T40" fmla="*/ 617424 w 2125663"/>
              <a:gd name="T41" fmla="*/ 1622140 h 1811338"/>
              <a:gd name="T42" fmla="*/ 428049 w 2125663"/>
              <a:gd name="T43" fmla="*/ 1615872 h 1811338"/>
              <a:gd name="T44" fmla="*/ 264551 w 2125663"/>
              <a:gd name="T45" fmla="*/ 1588232 h 1811338"/>
              <a:gd name="T46" fmla="*/ 180669 w 2125663"/>
              <a:gd name="T47" fmla="*/ 1549481 h 1811338"/>
              <a:gd name="T48" fmla="*/ 159912 w 2125663"/>
              <a:gd name="T49" fmla="*/ 1517283 h 1811338"/>
              <a:gd name="T50" fmla="*/ 167873 w 2125663"/>
              <a:gd name="T51" fmla="*/ 1284201 h 1811338"/>
              <a:gd name="T52" fmla="*/ 205123 w 2125663"/>
              <a:gd name="T53" fmla="*/ 1228638 h 1811338"/>
              <a:gd name="T54" fmla="*/ 264266 w 2125663"/>
              <a:gd name="T55" fmla="*/ 1196440 h 1811338"/>
              <a:gd name="T56" fmla="*/ 421225 w 2125663"/>
              <a:gd name="T57" fmla="*/ 1183048 h 1811338"/>
              <a:gd name="T58" fmla="*/ 433514 w 2125663"/>
              <a:gd name="T59" fmla="*/ 761303 h 1811338"/>
              <a:gd name="T60" fmla="*/ 391450 w 2125663"/>
              <a:gd name="T61" fmla="*/ 813630 h 1811338"/>
              <a:gd name="T62" fmla="*/ 379229 w 2125663"/>
              <a:gd name="T63" fmla="*/ 902075 h 1811338"/>
              <a:gd name="T64" fmla="*/ 414756 w 2125663"/>
              <a:gd name="T65" fmla="*/ 1016114 h 1811338"/>
              <a:gd name="T66" fmla="*/ 487516 w 2125663"/>
              <a:gd name="T67" fmla="*/ 1099439 h 1811338"/>
              <a:gd name="T68" fmla="*/ 567666 w 2125663"/>
              <a:gd name="T69" fmla="*/ 1135272 h 1811338"/>
              <a:gd name="T70" fmla="*/ 645542 w 2125663"/>
              <a:gd name="T71" fmla="*/ 1111099 h 1811338"/>
              <a:gd name="T72" fmla="*/ 722282 w 2125663"/>
              <a:gd name="T73" fmla="*/ 1035452 h 1811338"/>
              <a:gd name="T74" fmla="*/ 767757 w 2125663"/>
              <a:gd name="T75" fmla="*/ 926248 h 1811338"/>
              <a:gd name="T76" fmla="*/ 666290 w 2125663"/>
              <a:gd name="T77" fmla="*/ 863967 h 1811338"/>
              <a:gd name="T78" fmla="*/ 546918 w 2125663"/>
              <a:gd name="T79" fmla="*/ 832116 h 1811338"/>
              <a:gd name="T80" fmla="*/ 484389 w 2125663"/>
              <a:gd name="T81" fmla="*/ 790595 h 1811338"/>
              <a:gd name="T82" fmla="*/ 452273 w 2125663"/>
              <a:gd name="T83" fmla="*/ 760734 h 1811338"/>
              <a:gd name="T84" fmla="*/ 568234 w 2125663"/>
              <a:gd name="T85" fmla="*/ 587258 h 1811338"/>
              <a:gd name="T86" fmla="*/ 631616 w 2125663"/>
              <a:gd name="T87" fmla="*/ 594937 h 1811338"/>
              <a:gd name="T88" fmla="*/ 705513 w 2125663"/>
              <a:gd name="T89" fmla="*/ 631054 h 1811338"/>
              <a:gd name="T90" fmla="*/ 790210 w 2125663"/>
              <a:gd name="T91" fmla="*/ 732864 h 1811338"/>
              <a:gd name="T92" fmla="*/ 826306 w 2125663"/>
              <a:gd name="T93" fmla="*/ 873920 h 1811338"/>
              <a:gd name="T94" fmla="*/ 818064 w 2125663"/>
              <a:gd name="T95" fmla="*/ 959237 h 1811338"/>
              <a:gd name="T96" fmla="*/ 780831 w 2125663"/>
              <a:gd name="T97" fmla="*/ 1048534 h 1811338"/>
              <a:gd name="T98" fmla="*/ 687607 w 2125663"/>
              <a:gd name="T99" fmla="*/ 1148922 h 1811338"/>
              <a:gd name="T100" fmla="*/ 588983 w 2125663"/>
              <a:gd name="T101" fmla="*/ 1190727 h 1811338"/>
              <a:gd name="T102" fmla="*/ 525033 w 2125663"/>
              <a:gd name="T103" fmla="*/ 1182480 h 1811338"/>
              <a:gd name="T104" fmla="*/ 421293 w 2125663"/>
              <a:gd name="T105" fmla="*/ 1115081 h 1811338"/>
              <a:gd name="T106" fmla="*/ 345406 w 2125663"/>
              <a:gd name="T107" fmla="*/ 1002463 h 1811338"/>
              <a:gd name="T108" fmla="*/ 325511 w 2125663"/>
              <a:gd name="T109" fmla="*/ 929092 h 1811338"/>
              <a:gd name="T110" fmla="*/ 330627 w 2125663"/>
              <a:gd name="T111" fmla="*/ 813915 h 1811338"/>
              <a:gd name="T112" fmla="*/ 388324 w 2125663"/>
              <a:gd name="T113" fmla="*/ 686510 h 1811338"/>
              <a:gd name="T114" fmla="*/ 482400 w 2125663"/>
              <a:gd name="T115" fmla="*/ 608303 h 1811338"/>
              <a:gd name="T116" fmla="*/ 542939 w 2125663"/>
              <a:gd name="T117" fmla="*/ 589534 h 1811338"/>
              <a:gd name="T118" fmla="*/ 0 w 2125663"/>
              <a:gd name="T119" fmla="*/ 0 h 1811338"/>
              <a:gd name="T120" fmla="*/ 174993 w 2125663"/>
              <a:gd name="T121" fmla="*/ 1118883 h 1811338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2125663" h="1811338">
                <a:moveTo>
                  <a:pt x="470017" y="1320800"/>
                </a:moveTo>
                <a:lnTo>
                  <a:pt x="470335" y="1343069"/>
                </a:lnTo>
                <a:lnTo>
                  <a:pt x="471286" y="1364382"/>
                </a:lnTo>
                <a:lnTo>
                  <a:pt x="472238" y="1385696"/>
                </a:lnTo>
                <a:lnTo>
                  <a:pt x="473190" y="1406374"/>
                </a:lnTo>
                <a:lnTo>
                  <a:pt x="474459" y="1426415"/>
                </a:lnTo>
                <a:lnTo>
                  <a:pt x="476363" y="1446139"/>
                </a:lnTo>
                <a:lnTo>
                  <a:pt x="478267" y="1464908"/>
                </a:lnTo>
                <a:lnTo>
                  <a:pt x="480170" y="1483677"/>
                </a:lnTo>
                <a:lnTo>
                  <a:pt x="482074" y="1501491"/>
                </a:lnTo>
                <a:lnTo>
                  <a:pt x="484612" y="1518988"/>
                </a:lnTo>
                <a:lnTo>
                  <a:pt x="487468" y="1535530"/>
                </a:lnTo>
                <a:lnTo>
                  <a:pt x="490323" y="1552072"/>
                </a:lnTo>
                <a:lnTo>
                  <a:pt x="493179" y="1567660"/>
                </a:lnTo>
                <a:lnTo>
                  <a:pt x="496352" y="1582611"/>
                </a:lnTo>
                <a:lnTo>
                  <a:pt x="500159" y="1597563"/>
                </a:lnTo>
                <a:lnTo>
                  <a:pt x="503649" y="1611560"/>
                </a:lnTo>
                <a:lnTo>
                  <a:pt x="507774" y="1624921"/>
                </a:lnTo>
                <a:lnTo>
                  <a:pt x="511899" y="1637646"/>
                </a:lnTo>
                <a:lnTo>
                  <a:pt x="516341" y="1650052"/>
                </a:lnTo>
                <a:lnTo>
                  <a:pt x="520783" y="1661505"/>
                </a:lnTo>
                <a:lnTo>
                  <a:pt x="525859" y="1672639"/>
                </a:lnTo>
                <a:lnTo>
                  <a:pt x="530936" y="1683137"/>
                </a:lnTo>
                <a:lnTo>
                  <a:pt x="536329" y="1692998"/>
                </a:lnTo>
                <a:lnTo>
                  <a:pt x="541723" y="1702224"/>
                </a:lnTo>
                <a:lnTo>
                  <a:pt x="547752" y="1710813"/>
                </a:lnTo>
                <a:lnTo>
                  <a:pt x="553463" y="1718766"/>
                </a:lnTo>
                <a:lnTo>
                  <a:pt x="559808" y="1726083"/>
                </a:lnTo>
                <a:lnTo>
                  <a:pt x="566154" y="1732763"/>
                </a:lnTo>
                <a:lnTo>
                  <a:pt x="573134" y="1739125"/>
                </a:lnTo>
                <a:lnTo>
                  <a:pt x="580114" y="1744215"/>
                </a:lnTo>
                <a:lnTo>
                  <a:pt x="587412" y="1749305"/>
                </a:lnTo>
                <a:lnTo>
                  <a:pt x="594709" y="1753123"/>
                </a:lnTo>
                <a:lnTo>
                  <a:pt x="594709" y="1499901"/>
                </a:lnTo>
                <a:lnTo>
                  <a:pt x="591537" y="1499264"/>
                </a:lnTo>
                <a:lnTo>
                  <a:pt x="588047" y="1498310"/>
                </a:lnTo>
                <a:lnTo>
                  <a:pt x="584874" y="1497038"/>
                </a:lnTo>
                <a:lnTo>
                  <a:pt x="582018" y="1495765"/>
                </a:lnTo>
                <a:lnTo>
                  <a:pt x="579163" y="1494175"/>
                </a:lnTo>
                <a:lnTo>
                  <a:pt x="576307" y="1491948"/>
                </a:lnTo>
                <a:lnTo>
                  <a:pt x="573769" y="1489721"/>
                </a:lnTo>
                <a:lnTo>
                  <a:pt x="571548" y="1487494"/>
                </a:lnTo>
                <a:lnTo>
                  <a:pt x="569327" y="1484949"/>
                </a:lnTo>
                <a:lnTo>
                  <a:pt x="567106" y="1482404"/>
                </a:lnTo>
                <a:lnTo>
                  <a:pt x="565519" y="1479223"/>
                </a:lnTo>
                <a:lnTo>
                  <a:pt x="564250" y="1476360"/>
                </a:lnTo>
                <a:lnTo>
                  <a:pt x="563298" y="1473179"/>
                </a:lnTo>
                <a:lnTo>
                  <a:pt x="562347" y="1469998"/>
                </a:lnTo>
                <a:lnTo>
                  <a:pt x="562029" y="1466180"/>
                </a:lnTo>
                <a:lnTo>
                  <a:pt x="561712" y="1462999"/>
                </a:lnTo>
                <a:lnTo>
                  <a:pt x="561712" y="1425143"/>
                </a:lnTo>
                <a:lnTo>
                  <a:pt x="562029" y="1421007"/>
                </a:lnTo>
                <a:lnTo>
                  <a:pt x="562664" y="1417508"/>
                </a:lnTo>
                <a:lnTo>
                  <a:pt x="563616" y="1414009"/>
                </a:lnTo>
                <a:lnTo>
                  <a:pt x="564885" y="1410191"/>
                </a:lnTo>
                <a:lnTo>
                  <a:pt x="566154" y="1407010"/>
                </a:lnTo>
                <a:lnTo>
                  <a:pt x="568375" y="1403829"/>
                </a:lnTo>
                <a:lnTo>
                  <a:pt x="570596" y="1400966"/>
                </a:lnTo>
                <a:lnTo>
                  <a:pt x="572817" y="1398103"/>
                </a:lnTo>
                <a:lnTo>
                  <a:pt x="575673" y="1395558"/>
                </a:lnTo>
                <a:lnTo>
                  <a:pt x="578528" y="1393649"/>
                </a:lnTo>
                <a:lnTo>
                  <a:pt x="581701" y="1391741"/>
                </a:lnTo>
                <a:lnTo>
                  <a:pt x="584874" y="1390150"/>
                </a:lnTo>
                <a:lnTo>
                  <a:pt x="588364" y="1388878"/>
                </a:lnTo>
                <a:lnTo>
                  <a:pt x="592171" y="1387605"/>
                </a:lnTo>
                <a:lnTo>
                  <a:pt x="595979" y="1386969"/>
                </a:lnTo>
                <a:lnTo>
                  <a:pt x="599786" y="1386969"/>
                </a:lnTo>
                <a:lnTo>
                  <a:pt x="682597" y="1386969"/>
                </a:lnTo>
                <a:lnTo>
                  <a:pt x="686721" y="1386969"/>
                </a:lnTo>
                <a:lnTo>
                  <a:pt x="690529" y="1387605"/>
                </a:lnTo>
                <a:lnTo>
                  <a:pt x="694019" y="1388878"/>
                </a:lnTo>
                <a:lnTo>
                  <a:pt x="697826" y="1390150"/>
                </a:lnTo>
                <a:lnTo>
                  <a:pt x="700999" y="1391741"/>
                </a:lnTo>
                <a:lnTo>
                  <a:pt x="704172" y="1393649"/>
                </a:lnTo>
                <a:lnTo>
                  <a:pt x="707345" y="1395558"/>
                </a:lnTo>
                <a:lnTo>
                  <a:pt x="709883" y="1398103"/>
                </a:lnTo>
                <a:lnTo>
                  <a:pt x="712104" y="1400966"/>
                </a:lnTo>
                <a:lnTo>
                  <a:pt x="714325" y="1403829"/>
                </a:lnTo>
                <a:lnTo>
                  <a:pt x="716229" y="1407010"/>
                </a:lnTo>
                <a:lnTo>
                  <a:pt x="718132" y="1410191"/>
                </a:lnTo>
                <a:lnTo>
                  <a:pt x="719402" y="1414009"/>
                </a:lnTo>
                <a:lnTo>
                  <a:pt x="720353" y="1417508"/>
                </a:lnTo>
                <a:lnTo>
                  <a:pt x="720671" y="1421007"/>
                </a:lnTo>
                <a:lnTo>
                  <a:pt x="720988" y="1425143"/>
                </a:lnTo>
                <a:lnTo>
                  <a:pt x="720988" y="1462999"/>
                </a:lnTo>
                <a:lnTo>
                  <a:pt x="720988" y="1466180"/>
                </a:lnTo>
                <a:lnTo>
                  <a:pt x="720353" y="1469998"/>
                </a:lnTo>
                <a:lnTo>
                  <a:pt x="719719" y="1473179"/>
                </a:lnTo>
                <a:lnTo>
                  <a:pt x="718450" y="1476360"/>
                </a:lnTo>
                <a:lnTo>
                  <a:pt x="716863" y="1479223"/>
                </a:lnTo>
                <a:lnTo>
                  <a:pt x="715277" y="1482404"/>
                </a:lnTo>
                <a:lnTo>
                  <a:pt x="713373" y="1484949"/>
                </a:lnTo>
                <a:lnTo>
                  <a:pt x="711469" y="1487494"/>
                </a:lnTo>
                <a:lnTo>
                  <a:pt x="708931" y="1489721"/>
                </a:lnTo>
                <a:lnTo>
                  <a:pt x="706710" y="1491948"/>
                </a:lnTo>
                <a:lnTo>
                  <a:pt x="703537" y="1494175"/>
                </a:lnTo>
                <a:lnTo>
                  <a:pt x="700682" y="1495765"/>
                </a:lnTo>
                <a:lnTo>
                  <a:pt x="697826" y="1497038"/>
                </a:lnTo>
                <a:lnTo>
                  <a:pt x="694653" y="1498310"/>
                </a:lnTo>
                <a:lnTo>
                  <a:pt x="691163" y="1499264"/>
                </a:lnTo>
                <a:lnTo>
                  <a:pt x="687991" y="1499901"/>
                </a:lnTo>
                <a:lnTo>
                  <a:pt x="687991" y="1753123"/>
                </a:lnTo>
                <a:lnTo>
                  <a:pt x="695605" y="1749305"/>
                </a:lnTo>
                <a:lnTo>
                  <a:pt x="702586" y="1744215"/>
                </a:lnTo>
                <a:lnTo>
                  <a:pt x="709566" y="1739125"/>
                </a:lnTo>
                <a:lnTo>
                  <a:pt x="716229" y="1732763"/>
                </a:lnTo>
                <a:lnTo>
                  <a:pt x="722892" y="1726083"/>
                </a:lnTo>
                <a:lnTo>
                  <a:pt x="729237" y="1718766"/>
                </a:lnTo>
                <a:lnTo>
                  <a:pt x="734948" y="1710813"/>
                </a:lnTo>
                <a:lnTo>
                  <a:pt x="740977" y="1702224"/>
                </a:lnTo>
                <a:lnTo>
                  <a:pt x="746371" y="1692998"/>
                </a:lnTo>
                <a:lnTo>
                  <a:pt x="751447" y="1683137"/>
                </a:lnTo>
                <a:lnTo>
                  <a:pt x="756841" y="1672639"/>
                </a:lnTo>
                <a:lnTo>
                  <a:pt x="761600" y="1661505"/>
                </a:lnTo>
                <a:lnTo>
                  <a:pt x="766359" y="1650052"/>
                </a:lnTo>
                <a:lnTo>
                  <a:pt x="770801" y="1637646"/>
                </a:lnTo>
                <a:lnTo>
                  <a:pt x="774926" y="1624921"/>
                </a:lnTo>
                <a:lnTo>
                  <a:pt x="779051" y="1611560"/>
                </a:lnTo>
                <a:lnTo>
                  <a:pt x="782541" y="1597563"/>
                </a:lnTo>
                <a:lnTo>
                  <a:pt x="786031" y="1582611"/>
                </a:lnTo>
                <a:lnTo>
                  <a:pt x="789521" y="1567660"/>
                </a:lnTo>
                <a:lnTo>
                  <a:pt x="792377" y="1552072"/>
                </a:lnTo>
                <a:lnTo>
                  <a:pt x="795232" y="1535530"/>
                </a:lnTo>
                <a:lnTo>
                  <a:pt x="797770" y="1518988"/>
                </a:lnTo>
                <a:lnTo>
                  <a:pt x="800626" y="1501491"/>
                </a:lnTo>
                <a:lnTo>
                  <a:pt x="802530" y="1483677"/>
                </a:lnTo>
                <a:lnTo>
                  <a:pt x="804751" y="1464908"/>
                </a:lnTo>
                <a:lnTo>
                  <a:pt x="806337" y="1446139"/>
                </a:lnTo>
                <a:lnTo>
                  <a:pt x="807923" y="1426415"/>
                </a:lnTo>
                <a:lnTo>
                  <a:pt x="809193" y="1406374"/>
                </a:lnTo>
                <a:lnTo>
                  <a:pt x="810779" y="1385696"/>
                </a:lnTo>
                <a:lnTo>
                  <a:pt x="811731" y="1364382"/>
                </a:lnTo>
                <a:lnTo>
                  <a:pt x="812365" y="1343069"/>
                </a:lnTo>
                <a:lnTo>
                  <a:pt x="813000" y="1320800"/>
                </a:lnTo>
                <a:lnTo>
                  <a:pt x="840921" y="1322709"/>
                </a:lnTo>
                <a:lnTo>
                  <a:pt x="866621" y="1324300"/>
                </a:lnTo>
                <a:lnTo>
                  <a:pt x="909771" y="1327481"/>
                </a:lnTo>
                <a:lnTo>
                  <a:pt x="938644" y="1330026"/>
                </a:lnTo>
                <a:lnTo>
                  <a:pt x="948797" y="1330980"/>
                </a:lnTo>
                <a:lnTo>
                  <a:pt x="956729" y="1331298"/>
                </a:lnTo>
                <a:lnTo>
                  <a:pt x="964661" y="1331934"/>
                </a:lnTo>
                <a:lnTo>
                  <a:pt x="972593" y="1332889"/>
                </a:lnTo>
                <a:lnTo>
                  <a:pt x="980208" y="1334161"/>
                </a:lnTo>
                <a:lnTo>
                  <a:pt x="987823" y="1335752"/>
                </a:lnTo>
                <a:lnTo>
                  <a:pt x="995437" y="1337979"/>
                </a:lnTo>
                <a:lnTo>
                  <a:pt x="1002418" y="1340205"/>
                </a:lnTo>
                <a:lnTo>
                  <a:pt x="1009715" y="1343387"/>
                </a:lnTo>
                <a:lnTo>
                  <a:pt x="1016378" y="1346250"/>
                </a:lnTo>
                <a:lnTo>
                  <a:pt x="1023358" y="1349749"/>
                </a:lnTo>
                <a:lnTo>
                  <a:pt x="1030021" y="1353885"/>
                </a:lnTo>
                <a:lnTo>
                  <a:pt x="1036050" y="1357702"/>
                </a:lnTo>
                <a:lnTo>
                  <a:pt x="1042395" y="1361837"/>
                </a:lnTo>
                <a:lnTo>
                  <a:pt x="1048106" y="1366927"/>
                </a:lnTo>
                <a:lnTo>
                  <a:pt x="1053817" y="1371699"/>
                </a:lnTo>
                <a:lnTo>
                  <a:pt x="1059211" y="1377107"/>
                </a:lnTo>
                <a:lnTo>
                  <a:pt x="1064605" y="1382197"/>
                </a:lnTo>
                <a:lnTo>
                  <a:pt x="1069364" y="1388241"/>
                </a:lnTo>
                <a:lnTo>
                  <a:pt x="1073806" y="1393967"/>
                </a:lnTo>
                <a:lnTo>
                  <a:pt x="1078248" y="1400012"/>
                </a:lnTo>
                <a:lnTo>
                  <a:pt x="1082373" y="1406374"/>
                </a:lnTo>
                <a:lnTo>
                  <a:pt x="1085863" y="1413054"/>
                </a:lnTo>
                <a:lnTo>
                  <a:pt x="1089670" y="1419735"/>
                </a:lnTo>
                <a:lnTo>
                  <a:pt x="1092843" y="1426734"/>
                </a:lnTo>
                <a:lnTo>
                  <a:pt x="1095381" y="1433732"/>
                </a:lnTo>
                <a:lnTo>
                  <a:pt x="1097920" y="1441049"/>
                </a:lnTo>
                <a:lnTo>
                  <a:pt x="1100141" y="1448684"/>
                </a:lnTo>
                <a:lnTo>
                  <a:pt x="1101727" y="1456000"/>
                </a:lnTo>
                <a:lnTo>
                  <a:pt x="1103314" y="1463635"/>
                </a:lnTo>
                <a:lnTo>
                  <a:pt x="1104265" y="1471588"/>
                </a:lnTo>
                <a:lnTo>
                  <a:pt x="1104900" y="1479541"/>
                </a:lnTo>
                <a:lnTo>
                  <a:pt x="1104900" y="1487494"/>
                </a:lnTo>
                <a:lnTo>
                  <a:pt x="1104900" y="1686000"/>
                </a:lnTo>
                <a:lnTo>
                  <a:pt x="1104900" y="1690135"/>
                </a:lnTo>
                <a:lnTo>
                  <a:pt x="1104265" y="1693953"/>
                </a:lnTo>
                <a:lnTo>
                  <a:pt x="1103631" y="1697770"/>
                </a:lnTo>
                <a:lnTo>
                  <a:pt x="1102362" y="1701906"/>
                </a:lnTo>
                <a:lnTo>
                  <a:pt x="1101093" y="1705405"/>
                </a:lnTo>
                <a:lnTo>
                  <a:pt x="1099189" y="1709222"/>
                </a:lnTo>
                <a:lnTo>
                  <a:pt x="1096968" y="1713040"/>
                </a:lnTo>
                <a:lnTo>
                  <a:pt x="1094430" y="1716221"/>
                </a:lnTo>
                <a:lnTo>
                  <a:pt x="1091891" y="1719720"/>
                </a:lnTo>
                <a:lnTo>
                  <a:pt x="1089036" y="1722901"/>
                </a:lnTo>
                <a:lnTo>
                  <a:pt x="1085546" y="1726719"/>
                </a:lnTo>
                <a:lnTo>
                  <a:pt x="1082056" y="1729900"/>
                </a:lnTo>
                <a:lnTo>
                  <a:pt x="1078248" y="1732763"/>
                </a:lnTo>
                <a:lnTo>
                  <a:pt x="1074124" y="1736262"/>
                </a:lnTo>
                <a:lnTo>
                  <a:pt x="1069682" y="1739125"/>
                </a:lnTo>
                <a:lnTo>
                  <a:pt x="1065240" y="1741989"/>
                </a:lnTo>
                <a:lnTo>
                  <a:pt x="1055404" y="1748033"/>
                </a:lnTo>
                <a:lnTo>
                  <a:pt x="1044299" y="1753441"/>
                </a:lnTo>
                <a:lnTo>
                  <a:pt x="1032560" y="1758531"/>
                </a:lnTo>
                <a:lnTo>
                  <a:pt x="1019868" y="1763939"/>
                </a:lnTo>
                <a:lnTo>
                  <a:pt x="1005908" y="1768392"/>
                </a:lnTo>
                <a:lnTo>
                  <a:pt x="991630" y="1773164"/>
                </a:lnTo>
                <a:lnTo>
                  <a:pt x="976718" y="1777300"/>
                </a:lnTo>
                <a:lnTo>
                  <a:pt x="960854" y="1781117"/>
                </a:lnTo>
                <a:lnTo>
                  <a:pt x="944038" y="1784934"/>
                </a:lnTo>
                <a:lnTo>
                  <a:pt x="927222" y="1788434"/>
                </a:lnTo>
                <a:lnTo>
                  <a:pt x="909454" y="1791615"/>
                </a:lnTo>
                <a:lnTo>
                  <a:pt x="891369" y="1794796"/>
                </a:lnTo>
                <a:lnTo>
                  <a:pt x="872332" y="1797341"/>
                </a:lnTo>
                <a:lnTo>
                  <a:pt x="853295" y="1799886"/>
                </a:lnTo>
                <a:lnTo>
                  <a:pt x="833941" y="1801795"/>
                </a:lnTo>
                <a:lnTo>
                  <a:pt x="813952" y="1804022"/>
                </a:lnTo>
                <a:lnTo>
                  <a:pt x="793328" y="1805930"/>
                </a:lnTo>
                <a:lnTo>
                  <a:pt x="773022" y="1807203"/>
                </a:lnTo>
                <a:lnTo>
                  <a:pt x="752399" y="1808475"/>
                </a:lnTo>
                <a:lnTo>
                  <a:pt x="731458" y="1809748"/>
                </a:lnTo>
                <a:lnTo>
                  <a:pt x="710200" y="1810384"/>
                </a:lnTo>
                <a:lnTo>
                  <a:pt x="688942" y="1811020"/>
                </a:lnTo>
                <a:lnTo>
                  <a:pt x="667684" y="1811338"/>
                </a:lnTo>
                <a:lnTo>
                  <a:pt x="646427" y="1811338"/>
                </a:lnTo>
                <a:lnTo>
                  <a:pt x="625486" y="1811338"/>
                </a:lnTo>
                <a:lnTo>
                  <a:pt x="603911" y="1811020"/>
                </a:lnTo>
                <a:lnTo>
                  <a:pt x="582653" y="1810384"/>
                </a:lnTo>
                <a:lnTo>
                  <a:pt x="561395" y="1809748"/>
                </a:lnTo>
                <a:lnTo>
                  <a:pt x="540137" y="1808475"/>
                </a:lnTo>
                <a:lnTo>
                  <a:pt x="518879" y="1807203"/>
                </a:lnTo>
                <a:lnTo>
                  <a:pt x="498573" y="1805930"/>
                </a:lnTo>
                <a:lnTo>
                  <a:pt x="477632" y="1804022"/>
                </a:lnTo>
                <a:lnTo>
                  <a:pt x="457326" y="1801795"/>
                </a:lnTo>
                <a:lnTo>
                  <a:pt x="437337" y="1799886"/>
                </a:lnTo>
                <a:lnTo>
                  <a:pt x="417983" y="1797341"/>
                </a:lnTo>
                <a:lnTo>
                  <a:pt x="398629" y="1794796"/>
                </a:lnTo>
                <a:lnTo>
                  <a:pt x="379909" y="1791615"/>
                </a:lnTo>
                <a:lnTo>
                  <a:pt x="361824" y="1788434"/>
                </a:lnTo>
                <a:lnTo>
                  <a:pt x="344056" y="1784934"/>
                </a:lnTo>
                <a:lnTo>
                  <a:pt x="327240" y="1781117"/>
                </a:lnTo>
                <a:lnTo>
                  <a:pt x="310741" y="1777300"/>
                </a:lnTo>
                <a:lnTo>
                  <a:pt x="295195" y="1773164"/>
                </a:lnTo>
                <a:lnTo>
                  <a:pt x="280600" y="1768392"/>
                </a:lnTo>
                <a:lnTo>
                  <a:pt x="266322" y="1763939"/>
                </a:lnTo>
                <a:lnTo>
                  <a:pt x="252996" y="1758531"/>
                </a:lnTo>
                <a:lnTo>
                  <a:pt x="240622" y="1753441"/>
                </a:lnTo>
                <a:lnTo>
                  <a:pt x="229517" y="1748033"/>
                </a:lnTo>
                <a:lnTo>
                  <a:pt x="219047" y="1741989"/>
                </a:lnTo>
                <a:lnTo>
                  <a:pt x="214288" y="1739125"/>
                </a:lnTo>
                <a:lnTo>
                  <a:pt x="209846" y="1736262"/>
                </a:lnTo>
                <a:lnTo>
                  <a:pt x="205404" y="1732763"/>
                </a:lnTo>
                <a:lnTo>
                  <a:pt x="201596" y="1729900"/>
                </a:lnTo>
                <a:lnTo>
                  <a:pt x="198106" y="1726719"/>
                </a:lnTo>
                <a:lnTo>
                  <a:pt x="194299" y="1722901"/>
                </a:lnTo>
                <a:lnTo>
                  <a:pt x="191443" y="1719720"/>
                </a:lnTo>
                <a:lnTo>
                  <a:pt x="188588" y="1716221"/>
                </a:lnTo>
                <a:lnTo>
                  <a:pt x="186367" y="1713040"/>
                </a:lnTo>
                <a:lnTo>
                  <a:pt x="183828" y="1709222"/>
                </a:lnTo>
                <a:lnTo>
                  <a:pt x="181925" y="1705405"/>
                </a:lnTo>
                <a:lnTo>
                  <a:pt x="180338" y="1701906"/>
                </a:lnTo>
                <a:lnTo>
                  <a:pt x="179386" y="1697770"/>
                </a:lnTo>
                <a:lnTo>
                  <a:pt x="178435" y="1693953"/>
                </a:lnTo>
                <a:lnTo>
                  <a:pt x="177800" y="1690135"/>
                </a:lnTo>
                <a:lnTo>
                  <a:pt x="177800" y="1686000"/>
                </a:lnTo>
                <a:lnTo>
                  <a:pt x="177800" y="1487494"/>
                </a:lnTo>
                <a:lnTo>
                  <a:pt x="178117" y="1479541"/>
                </a:lnTo>
                <a:lnTo>
                  <a:pt x="178435" y="1471588"/>
                </a:lnTo>
                <a:lnTo>
                  <a:pt x="179386" y="1463635"/>
                </a:lnTo>
                <a:lnTo>
                  <a:pt x="180973" y="1456000"/>
                </a:lnTo>
                <a:lnTo>
                  <a:pt x="182559" y="1448684"/>
                </a:lnTo>
                <a:lnTo>
                  <a:pt x="184463" y="1441049"/>
                </a:lnTo>
                <a:lnTo>
                  <a:pt x="187318" y="1433732"/>
                </a:lnTo>
                <a:lnTo>
                  <a:pt x="190174" y="1426734"/>
                </a:lnTo>
                <a:lnTo>
                  <a:pt x="193030" y="1419735"/>
                </a:lnTo>
                <a:lnTo>
                  <a:pt x="196520" y="1413054"/>
                </a:lnTo>
                <a:lnTo>
                  <a:pt x="200327" y="1406374"/>
                </a:lnTo>
                <a:lnTo>
                  <a:pt x="204452" y="1400012"/>
                </a:lnTo>
                <a:lnTo>
                  <a:pt x="208576" y="1393967"/>
                </a:lnTo>
                <a:lnTo>
                  <a:pt x="213336" y="1388241"/>
                </a:lnTo>
                <a:lnTo>
                  <a:pt x="218095" y="1382197"/>
                </a:lnTo>
                <a:lnTo>
                  <a:pt x="223489" y="1377107"/>
                </a:lnTo>
                <a:lnTo>
                  <a:pt x="228883" y="1371699"/>
                </a:lnTo>
                <a:lnTo>
                  <a:pt x="234594" y="1366927"/>
                </a:lnTo>
                <a:lnTo>
                  <a:pt x="240305" y="1361837"/>
                </a:lnTo>
                <a:lnTo>
                  <a:pt x="246650" y="1357702"/>
                </a:lnTo>
                <a:lnTo>
                  <a:pt x="252679" y="1353885"/>
                </a:lnTo>
                <a:lnTo>
                  <a:pt x="259659" y="1349749"/>
                </a:lnTo>
                <a:lnTo>
                  <a:pt x="266005" y="1346250"/>
                </a:lnTo>
                <a:lnTo>
                  <a:pt x="272985" y="1343387"/>
                </a:lnTo>
                <a:lnTo>
                  <a:pt x="280282" y="1340205"/>
                </a:lnTo>
                <a:lnTo>
                  <a:pt x="287263" y="1337979"/>
                </a:lnTo>
                <a:lnTo>
                  <a:pt x="294877" y="1335752"/>
                </a:lnTo>
                <a:lnTo>
                  <a:pt x="302492" y="1334161"/>
                </a:lnTo>
                <a:lnTo>
                  <a:pt x="310107" y="1332889"/>
                </a:lnTo>
                <a:lnTo>
                  <a:pt x="318039" y="1331934"/>
                </a:lnTo>
                <a:lnTo>
                  <a:pt x="325971" y="1331298"/>
                </a:lnTo>
                <a:lnTo>
                  <a:pt x="333903" y="1330980"/>
                </a:lnTo>
                <a:lnTo>
                  <a:pt x="344056" y="1330026"/>
                </a:lnTo>
                <a:lnTo>
                  <a:pt x="372929" y="1327481"/>
                </a:lnTo>
                <a:lnTo>
                  <a:pt x="415762" y="1324300"/>
                </a:lnTo>
                <a:lnTo>
                  <a:pt x="441779" y="1322709"/>
                </a:lnTo>
                <a:lnTo>
                  <a:pt x="470017" y="1320800"/>
                </a:lnTo>
                <a:close/>
                <a:moveTo>
                  <a:pt x="1004887" y="995363"/>
                </a:moveTo>
                <a:lnTo>
                  <a:pt x="1176337" y="995363"/>
                </a:lnTo>
                <a:lnTo>
                  <a:pt x="1176337" y="1265238"/>
                </a:lnTo>
                <a:lnTo>
                  <a:pt x="1004887" y="1265238"/>
                </a:lnTo>
                <a:lnTo>
                  <a:pt x="1004887" y="995363"/>
                </a:lnTo>
                <a:close/>
                <a:moveTo>
                  <a:pt x="493561" y="847408"/>
                </a:moveTo>
                <a:lnTo>
                  <a:pt x="491024" y="847726"/>
                </a:lnTo>
                <a:lnTo>
                  <a:pt x="488804" y="848043"/>
                </a:lnTo>
                <a:lnTo>
                  <a:pt x="485950" y="848996"/>
                </a:lnTo>
                <a:lnTo>
                  <a:pt x="483730" y="849948"/>
                </a:lnTo>
                <a:lnTo>
                  <a:pt x="481510" y="851218"/>
                </a:lnTo>
                <a:lnTo>
                  <a:pt x="479290" y="852806"/>
                </a:lnTo>
                <a:lnTo>
                  <a:pt x="475167" y="856933"/>
                </a:lnTo>
                <a:lnTo>
                  <a:pt x="470727" y="861061"/>
                </a:lnTo>
                <a:lnTo>
                  <a:pt x="466604" y="865823"/>
                </a:lnTo>
                <a:lnTo>
                  <a:pt x="462482" y="871221"/>
                </a:lnTo>
                <a:lnTo>
                  <a:pt x="454553" y="882651"/>
                </a:lnTo>
                <a:lnTo>
                  <a:pt x="448527" y="890906"/>
                </a:lnTo>
                <a:lnTo>
                  <a:pt x="442819" y="899478"/>
                </a:lnTo>
                <a:lnTo>
                  <a:pt x="436793" y="908368"/>
                </a:lnTo>
                <a:lnTo>
                  <a:pt x="431402" y="917893"/>
                </a:lnTo>
                <a:lnTo>
                  <a:pt x="429499" y="926783"/>
                </a:lnTo>
                <a:lnTo>
                  <a:pt x="427596" y="935673"/>
                </a:lnTo>
                <a:lnTo>
                  <a:pt x="426010" y="945198"/>
                </a:lnTo>
                <a:lnTo>
                  <a:pt x="424742" y="954406"/>
                </a:lnTo>
                <a:lnTo>
                  <a:pt x="423790" y="963931"/>
                </a:lnTo>
                <a:lnTo>
                  <a:pt x="423156" y="973773"/>
                </a:lnTo>
                <a:lnTo>
                  <a:pt x="422839" y="982981"/>
                </a:lnTo>
                <a:lnTo>
                  <a:pt x="422839" y="992823"/>
                </a:lnTo>
                <a:lnTo>
                  <a:pt x="423156" y="1007111"/>
                </a:lnTo>
                <a:lnTo>
                  <a:pt x="424107" y="1020764"/>
                </a:lnTo>
                <a:lnTo>
                  <a:pt x="426010" y="1034099"/>
                </a:lnTo>
                <a:lnTo>
                  <a:pt x="428547" y="1047434"/>
                </a:lnTo>
                <a:lnTo>
                  <a:pt x="432036" y="1060769"/>
                </a:lnTo>
                <a:lnTo>
                  <a:pt x="435525" y="1073469"/>
                </a:lnTo>
                <a:lnTo>
                  <a:pt x="439965" y="1086169"/>
                </a:lnTo>
                <a:lnTo>
                  <a:pt x="445039" y="1098551"/>
                </a:lnTo>
                <a:lnTo>
                  <a:pt x="450430" y="1110934"/>
                </a:lnTo>
                <a:lnTo>
                  <a:pt x="456456" y="1122999"/>
                </a:lnTo>
                <a:lnTo>
                  <a:pt x="462799" y="1134429"/>
                </a:lnTo>
                <a:lnTo>
                  <a:pt x="469459" y="1145541"/>
                </a:lnTo>
                <a:lnTo>
                  <a:pt x="477070" y="1156019"/>
                </a:lnTo>
                <a:lnTo>
                  <a:pt x="484364" y="1166496"/>
                </a:lnTo>
                <a:lnTo>
                  <a:pt x="492293" y="1176656"/>
                </a:lnTo>
                <a:lnTo>
                  <a:pt x="500539" y="1186181"/>
                </a:lnTo>
                <a:lnTo>
                  <a:pt x="508784" y="1195389"/>
                </a:lnTo>
                <a:lnTo>
                  <a:pt x="517347" y="1204279"/>
                </a:lnTo>
                <a:lnTo>
                  <a:pt x="526227" y="1212216"/>
                </a:lnTo>
                <a:lnTo>
                  <a:pt x="535107" y="1220154"/>
                </a:lnTo>
                <a:lnTo>
                  <a:pt x="543987" y="1227456"/>
                </a:lnTo>
                <a:lnTo>
                  <a:pt x="553184" y="1234124"/>
                </a:lnTo>
                <a:lnTo>
                  <a:pt x="562381" y="1240474"/>
                </a:lnTo>
                <a:lnTo>
                  <a:pt x="571578" y="1245871"/>
                </a:lnTo>
                <a:lnTo>
                  <a:pt x="580775" y="1250951"/>
                </a:lnTo>
                <a:lnTo>
                  <a:pt x="589655" y="1255079"/>
                </a:lnTo>
                <a:lnTo>
                  <a:pt x="598853" y="1258889"/>
                </a:lnTo>
                <a:lnTo>
                  <a:pt x="607732" y="1262381"/>
                </a:lnTo>
                <a:lnTo>
                  <a:pt x="616612" y="1264604"/>
                </a:lnTo>
                <a:lnTo>
                  <a:pt x="624858" y="1266509"/>
                </a:lnTo>
                <a:lnTo>
                  <a:pt x="633421" y="1267461"/>
                </a:lnTo>
                <a:lnTo>
                  <a:pt x="641349" y="1267779"/>
                </a:lnTo>
                <a:lnTo>
                  <a:pt x="649595" y="1267461"/>
                </a:lnTo>
                <a:lnTo>
                  <a:pt x="657524" y="1266509"/>
                </a:lnTo>
                <a:lnTo>
                  <a:pt x="666404" y="1264604"/>
                </a:lnTo>
                <a:lnTo>
                  <a:pt x="674967" y="1262381"/>
                </a:lnTo>
                <a:lnTo>
                  <a:pt x="684164" y="1258889"/>
                </a:lnTo>
                <a:lnTo>
                  <a:pt x="692726" y="1255079"/>
                </a:lnTo>
                <a:lnTo>
                  <a:pt x="701924" y="1250951"/>
                </a:lnTo>
                <a:lnTo>
                  <a:pt x="711121" y="1245871"/>
                </a:lnTo>
                <a:lnTo>
                  <a:pt x="720318" y="1240474"/>
                </a:lnTo>
                <a:lnTo>
                  <a:pt x="729515" y="1234124"/>
                </a:lnTo>
                <a:lnTo>
                  <a:pt x="738395" y="1227456"/>
                </a:lnTo>
                <a:lnTo>
                  <a:pt x="747592" y="1220154"/>
                </a:lnTo>
                <a:lnTo>
                  <a:pt x="756472" y="1212216"/>
                </a:lnTo>
                <a:lnTo>
                  <a:pt x="765352" y="1204279"/>
                </a:lnTo>
                <a:lnTo>
                  <a:pt x="773915" y="1195389"/>
                </a:lnTo>
                <a:lnTo>
                  <a:pt x="782160" y="1186181"/>
                </a:lnTo>
                <a:lnTo>
                  <a:pt x="790406" y="1176656"/>
                </a:lnTo>
                <a:lnTo>
                  <a:pt x="798652" y="1166496"/>
                </a:lnTo>
                <a:lnTo>
                  <a:pt x="805946" y="1156019"/>
                </a:lnTo>
                <a:lnTo>
                  <a:pt x="813240" y="1145541"/>
                </a:lnTo>
                <a:lnTo>
                  <a:pt x="819900" y="1134429"/>
                </a:lnTo>
                <a:lnTo>
                  <a:pt x="826243" y="1122999"/>
                </a:lnTo>
                <a:lnTo>
                  <a:pt x="831952" y="1110934"/>
                </a:lnTo>
                <a:lnTo>
                  <a:pt x="837660" y="1098551"/>
                </a:lnTo>
                <a:lnTo>
                  <a:pt x="842417" y="1086169"/>
                </a:lnTo>
                <a:lnTo>
                  <a:pt x="847174" y="1073469"/>
                </a:lnTo>
                <a:lnTo>
                  <a:pt x="850980" y="1060769"/>
                </a:lnTo>
                <a:lnTo>
                  <a:pt x="853834" y="1047434"/>
                </a:lnTo>
                <a:lnTo>
                  <a:pt x="856689" y="1034099"/>
                </a:lnTo>
                <a:lnTo>
                  <a:pt x="858592" y="1020764"/>
                </a:lnTo>
                <a:lnTo>
                  <a:pt x="859543" y="1007111"/>
                </a:lnTo>
                <a:lnTo>
                  <a:pt x="860177" y="992823"/>
                </a:lnTo>
                <a:lnTo>
                  <a:pt x="859860" y="984886"/>
                </a:lnTo>
                <a:lnTo>
                  <a:pt x="859543" y="976313"/>
                </a:lnTo>
                <a:lnTo>
                  <a:pt x="837343" y="975361"/>
                </a:lnTo>
                <a:lnTo>
                  <a:pt x="814509" y="973773"/>
                </a:lnTo>
                <a:lnTo>
                  <a:pt x="791040" y="970916"/>
                </a:lnTo>
                <a:lnTo>
                  <a:pt x="767255" y="968058"/>
                </a:lnTo>
                <a:lnTo>
                  <a:pt x="743469" y="964566"/>
                </a:lnTo>
                <a:lnTo>
                  <a:pt x="719366" y="960438"/>
                </a:lnTo>
                <a:lnTo>
                  <a:pt x="695898" y="955041"/>
                </a:lnTo>
                <a:lnTo>
                  <a:pt x="684481" y="952501"/>
                </a:lnTo>
                <a:lnTo>
                  <a:pt x="673064" y="949643"/>
                </a:lnTo>
                <a:lnTo>
                  <a:pt x="661964" y="946468"/>
                </a:lnTo>
                <a:lnTo>
                  <a:pt x="651181" y="943293"/>
                </a:lnTo>
                <a:lnTo>
                  <a:pt x="640398" y="940118"/>
                </a:lnTo>
                <a:lnTo>
                  <a:pt x="629932" y="936308"/>
                </a:lnTo>
                <a:lnTo>
                  <a:pt x="620101" y="932816"/>
                </a:lnTo>
                <a:lnTo>
                  <a:pt x="610270" y="929006"/>
                </a:lnTo>
                <a:lnTo>
                  <a:pt x="601073" y="924878"/>
                </a:lnTo>
                <a:lnTo>
                  <a:pt x="592510" y="921068"/>
                </a:lnTo>
                <a:lnTo>
                  <a:pt x="583947" y="916941"/>
                </a:lnTo>
                <a:lnTo>
                  <a:pt x="576018" y="912178"/>
                </a:lnTo>
                <a:lnTo>
                  <a:pt x="568724" y="907733"/>
                </a:lnTo>
                <a:lnTo>
                  <a:pt x="561747" y="903288"/>
                </a:lnTo>
                <a:lnTo>
                  <a:pt x="555404" y="898208"/>
                </a:lnTo>
                <a:lnTo>
                  <a:pt x="550013" y="893128"/>
                </a:lnTo>
                <a:lnTo>
                  <a:pt x="544938" y="887731"/>
                </a:lnTo>
                <a:lnTo>
                  <a:pt x="540498" y="882651"/>
                </a:lnTo>
                <a:lnTo>
                  <a:pt x="536376" y="876936"/>
                </a:lnTo>
                <a:lnTo>
                  <a:pt x="532253" y="872173"/>
                </a:lnTo>
                <a:lnTo>
                  <a:pt x="528447" y="867728"/>
                </a:lnTo>
                <a:lnTo>
                  <a:pt x="524641" y="863601"/>
                </a:lnTo>
                <a:lnTo>
                  <a:pt x="520836" y="860426"/>
                </a:lnTo>
                <a:lnTo>
                  <a:pt x="517347" y="857251"/>
                </a:lnTo>
                <a:lnTo>
                  <a:pt x="514176" y="854393"/>
                </a:lnTo>
                <a:lnTo>
                  <a:pt x="511004" y="852488"/>
                </a:lnTo>
                <a:lnTo>
                  <a:pt x="507833" y="850583"/>
                </a:lnTo>
                <a:lnTo>
                  <a:pt x="504661" y="849313"/>
                </a:lnTo>
                <a:lnTo>
                  <a:pt x="501807" y="848361"/>
                </a:lnTo>
                <a:lnTo>
                  <a:pt x="499270" y="847726"/>
                </a:lnTo>
                <a:lnTo>
                  <a:pt x="496099" y="847408"/>
                </a:lnTo>
                <a:lnTo>
                  <a:pt x="493561" y="847408"/>
                </a:lnTo>
                <a:close/>
                <a:moveTo>
                  <a:pt x="1304925" y="828675"/>
                </a:moveTo>
                <a:lnTo>
                  <a:pt x="1476375" y="828675"/>
                </a:lnTo>
                <a:lnTo>
                  <a:pt x="1476375" y="1252538"/>
                </a:lnTo>
                <a:lnTo>
                  <a:pt x="1304925" y="1252538"/>
                </a:lnTo>
                <a:lnTo>
                  <a:pt x="1304925" y="828675"/>
                </a:lnTo>
                <a:close/>
                <a:moveTo>
                  <a:pt x="634055" y="655638"/>
                </a:moveTo>
                <a:lnTo>
                  <a:pt x="641349" y="655638"/>
                </a:lnTo>
                <a:lnTo>
                  <a:pt x="648644" y="655638"/>
                </a:lnTo>
                <a:lnTo>
                  <a:pt x="655938" y="655956"/>
                </a:lnTo>
                <a:lnTo>
                  <a:pt x="662915" y="656591"/>
                </a:lnTo>
                <a:lnTo>
                  <a:pt x="669892" y="657226"/>
                </a:lnTo>
                <a:lnTo>
                  <a:pt x="677187" y="658178"/>
                </a:lnTo>
                <a:lnTo>
                  <a:pt x="684164" y="659766"/>
                </a:lnTo>
                <a:lnTo>
                  <a:pt x="691141" y="661036"/>
                </a:lnTo>
                <a:lnTo>
                  <a:pt x="698118" y="662623"/>
                </a:lnTo>
                <a:lnTo>
                  <a:pt x="704778" y="664211"/>
                </a:lnTo>
                <a:lnTo>
                  <a:pt x="711438" y="666433"/>
                </a:lnTo>
                <a:lnTo>
                  <a:pt x="718415" y="668338"/>
                </a:lnTo>
                <a:lnTo>
                  <a:pt x="724758" y="670878"/>
                </a:lnTo>
                <a:lnTo>
                  <a:pt x="731418" y="673418"/>
                </a:lnTo>
                <a:lnTo>
                  <a:pt x="737761" y="676276"/>
                </a:lnTo>
                <a:lnTo>
                  <a:pt x="744421" y="679133"/>
                </a:lnTo>
                <a:lnTo>
                  <a:pt x="750446" y="682308"/>
                </a:lnTo>
                <a:lnTo>
                  <a:pt x="763132" y="688976"/>
                </a:lnTo>
                <a:lnTo>
                  <a:pt x="775500" y="696596"/>
                </a:lnTo>
                <a:lnTo>
                  <a:pt x="787235" y="704533"/>
                </a:lnTo>
                <a:lnTo>
                  <a:pt x="798652" y="713423"/>
                </a:lnTo>
                <a:lnTo>
                  <a:pt x="809435" y="722631"/>
                </a:lnTo>
                <a:lnTo>
                  <a:pt x="819900" y="732791"/>
                </a:lnTo>
                <a:lnTo>
                  <a:pt x="830049" y="743586"/>
                </a:lnTo>
                <a:lnTo>
                  <a:pt x="839880" y="754698"/>
                </a:lnTo>
                <a:lnTo>
                  <a:pt x="849394" y="766446"/>
                </a:lnTo>
                <a:lnTo>
                  <a:pt x="858274" y="778511"/>
                </a:lnTo>
                <a:lnTo>
                  <a:pt x="866520" y="791211"/>
                </a:lnTo>
                <a:lnTo>
                  <a:pt x="874449" y="804546"/>
                </a:lnTo>
                <a:lnTo>
                  <a:pt x="881743" y="818198"/>
                </a:lnTo>
                <a:lnTo>
                  <a:pt x="888403" y="832168"/>
                </a:lnTo>
                <a:lnTo>
                  <a:pt x="894746" y="847091"/>
                </a:lnTo>
                <a:lnTo>
                  <a:pt x="900137" y="861696"/>
                </a:lnTo>
                <a:lnTo>
                  <a:pt x="905529" y="876936"/>
                </a:lnTo>
                <a:lnTo>
                  <a:pt x="909651" y="892811"/>
                </a:lnTo>
                <a:lnTo>
                  <a:pt x="913457" y="908686"/>
                </a:lnTo>
                <a:lnTo>
                  <a:pt x="916946" y="924878"/>
                </a:lnTo>
                <a:lnTo>
                  <a:pt x="919166" y="941706"/>
                </a:lnTo>
                <a:lnTo>
                  <a:pt x="921068" y="958533"/>
                </a:lnTo>
                <a:lnTo>
                  <a:pt x="922020" y="975678"/>
                </a:lnTo>
                <a:lnTo>
                  <a:pt x="922337" y="992823"/>
                </a:lnTo>
                <a:lnTo>
                  <a:pt x="922337" y="1002031"/>
                </a:lnTo>
                <a:lnTo>
                  <a:pt x="922020" y="1010921"/>
                </a:lnTo>
                <a:lnTo>
                  <a:pt x="921386" y="1019811"/>
                </a:lnTo>
                <a:lnTo>
                  <a:pt x="920434" y="1028384"/>
                </a:lnTo>
                <a:lnTo>
                  <a:pt x="919483" y="1037274"/>
                </a:lnTo>
                <a:lnTo>
                  <a:pt x="918214" y="1045846"/>
                </a:lnTo>
                <a:lnTo>
                  <a:pt x="916628" y="1054419"/>
                </a:lnTo>
                <a:lnTo>
                  <a:pt x="915043" y="1062674"/>
                </a:lnTo>
                <a:lnTo>
                  <a:pt x="912823" y="1070929"/>
                </a:lnTo>
                <a:lnTo>
                  <a:pt x="910603" y="1079501"/>
                </a:lnTo>
                <a:lnTo>
                  <a:pt x="908383" y="1087756"/>
                </a:lnTo>
                <a:lnTo>
                  <a:pt x="906163" y="1095694"/>
                </a:lnTo>
                <a:lnTo>
                  <a:pt x="903309" y="1103631"/>
                </a:lnTo>
                <a:lnTo>
                  <a:pt x="900137" y="1111569"/>
                </a:lnTo>
                <a:lnTo>
                  <a:pt x="897283" y="1119189"/>
                </a:lnTo>
                <a:lnTo>
                  <a:pt x="894111" y="1126809"/>
                </a:lnTo>
                <a:lnTo>
                  <a:pt x="887134" y="1141731"/>
                </a:lnTo>
                <a:lnTo>
                  <a:pt x="879523" y="1156336"/>
                </a:lnTo>
                <a:lnTo>
                  <a:pt x="871277" y="1170624"/>
                </a:lnTo>
                <a:lnTo>
                  <a:pt x="862714" y="1184276"/>
                </a:lnTo>
                <a:lnTo>
                  <a:pt x="853517" y="1197611"/>
                </a:lnTo>
                <a:lnTo>
                  <a:pt x="843686" y="1209994"/>
                </a:lnTo>
                <a:lnTo>
                  <a:pt x="833854" y="1222376"/>
                </a:lnTo>
                <a:lnTo>
                  <a:pt x="823389" y="1233806"/>
                </a:lnTo>
                <a:lnTo>
                  <a:pt x="812606" y="1244919"/>
                </a:lnTo>
                <a:lnTo>
                  <a:pt x="801823" y="1255396"/>
                </a:lnTo>
                <a:lnTo>
                  <a:pt x="790406" y="1265239"/>
                </a:lnTo>
                <a:lnTo>
                  <a:pt x="778989" y="1274446"/>
                </a:lnTo>
                <a:lnTo>
                  <a:pt x="767255" y="1282701"/>
                </a:lnTo>
                <a:lnTo>
                  <a:pt x="755521" y="1290956"/>
                </a:lnTo>
                <a:lnTo>
                  <a:pt x="743786" y="1298259"/>
                </a:lnTo>
                <a:lnTo>
                  <a:pt x="732052" y="1304609"/>
                </a:lnTo>
                <a:lnTo>
                  <a:pt x="720318" y="1310641"/>
                </a:lnTo>
                <a:lnTo>
                  <a:pt x="708584" y="1315721"/>
                </a:lnTo>
                <a:lnTo>
                  <a:pt x="696849" y="1320166"/>
                </a:lnTo>
                <a:lnTo>
                  <a:pt x="685432" y="1323659"/>
                </a:lnTo>
                <a:lnTo>
                  <a:pt x="674015" y="1326516"/>
                </a:lnTo>
                <a:lnTo>
                  <a:pt x="662915" y="1328421"/>
                </a:lnTo>
                <a:lnTo>
                  <a:pt x="657207" y="1329374"/>
                </a:lnTo>
                <a:lnTo>
                  <a:pt x="652132" y="1329691"/>
                </a:lnTo>
                <a:lnTo>
                  <a:pt x="646424" y="1330009"/>
                </a:lnTo>
                <a:lnTo>
                  <a:pt x="641349" y="1330326"/>
                </a:lnTo>
                <a:lnTo>
                  <a:pt x="635958" y="1330009"/>
                </a:lnTo>
                <a:lnTo>
                  <a:pt x="630884" y="1329691"/>
                </a:lnTo>
                <a:lnTo>
                  <a:pt x="625492" y="1329374"/>
                </a:lnTo>
                <a:lnTo>
                  <a:pt x="620101" y="1328421"/>
                </a:lnTo>
                <a:lnTo>
                  <a:pt x="609001" y="1326516"/>
                </a:lnTo>
                <a:lnTo>
                  <a:pt x="597584" y="1323659"/>
                </a:lnTo>
                <a:lnTo>
                  <a:pt x="585850" y="1320166"/>
                </a:lnTo>
                <a:lnTo>
                  <a:pt x="574433" y="1315721"/>
                </a:lnTo>
                <a:lnTo>
                  <a:pt x="562698" y="1310641"/>
                </a:lnTo>
                <a:lnTo>
                  <a:pt x="550647" y="1304609"/>
                </a:lnTo>
                <a:lnTo>
                  <a:pt x="538913" y="1298259"/>
                </a:lnTo>
                <a:lnTo>
                  <a:pt x="527179" y="1290956"/>
                </a:lnTo>
                <a:lnTo>
                  <a:pt x="515444" y="1282701"/>
                </a:lnTo>
                <a:lnTo>
                  <a:pt x="503710" y="1274446"/>
                </a:lnTo>
                <a:lnTo>
                  <a:pt x="492293" y="1265239"/>
                </a:lnTo>
                <a:lnTo>
                  <a:pt x="481193" y="1255396"/>
                </a:lnTo>
                <a:lnTo>
                  <a:pt x="470093" y="1244919"/>
                </a:lnTo>
                <a:lnTo>
                  <a:pt x="459310" y="1233806"/>
                </a:lnTo>
                <a:lnTo>
                  <a:pt x="448845" y="1222376"/>
                </a:lnTo>
                <a:lnTo>
                  <a:pt x="438696" y="1209994"/>
                </a:lnTo>
                <a:lnTo>
                  <a:pt x="429499" y="1197611"/>
                </a:lnTo>
                <a:lnTo>
                  <a:pt x="419985" y="1184276"/>
                </a:lnTo>
                <a:lnTo>
                  <a:pt x="411422" y="1170624"/>
                </a:lnTo>
                <a:lnTo>
                  <a:pt x="403176" y="1156336"/>
                </a:lnTo>
                <a:lnTo>
                  <a:pt x="395565" y="1141731"/>
                </a:lnTo>
                <a:lnTo>
                  <a:pt x="388588" y="1126809"/>
                </a:lnTo>
                <a:lnTo>
                  <a:pt x="385416" y="1119189"/>
                </a:lnTo>
                <a:lnTo>
                  <a:pt x="382245" y="1111569"/>
                </a:lnTo>
                <a:lnTo>
                  <a:pt x="379390" y="1103631"/>
                </a:lnTo>
                <a:lnTo>
                  <a:pt x="376853" y="1095694"/>
                </a:lnTo>
                <a:lnTo>
                  <a:pt x="374316" y="1087756"/>
                </a:lnTo>
                <a:lnTo>
                  <a:pt x="372096" y="1079501"/>
                </a:lnTo>
                <a:lnTo>
                  <a:pt x="369559" y="1070929"/>
                </a:lnTo>
                <a:lnTo>
                  <a:pt x="367656" y="1062674"/>
                </a:lnTo>
                <a:lnTo>
                  <a:pt x="366071" y="1054419"/>
                </a:lnTo>
                <a:lnTo>
                  <a:pt x="364485" y="1045846"/>
                </a:lnTo>
                <a:lnTo>
                  <a:pt x="363216" y="1037274"/>
                </a:lnTo>
                <a:lnTo>
                  <a:pt x="362265" y="1028384"/>
                </a:lnTo>
                <a:lnTo>
                  <a:pt x="361313" y="1019811"/>
                </a:lnTo>
                <a:lnTo>
                  <a:pt x="360996" y="1010921"/>
                </a:lnTo>
                <a:lnTo>
                  <a:pt x="360362" y="1002031"/>
                </a:lnTo>
                <a:lnTo>
                  <a:pt x="360362" y="992823"/>
                </a:lnTo>
                <a:lnTo>
                  <a:pt x="360679" y="975678"/>
                </a:lnTo>
                <a:lnTo>
                  <a:pt x="361948" y="958533"/>
                </a:lnTo>
                <a:lnTo>
                  <a:pt x="363533" y="941706"/>
                </a:lnTo>
                <a:lnTo>
                  <a:pt x="366071" y="924878"/>
                </a:lnTo>
                <a:lnTo>
                  <a:pt x="368925" y="908686"/>
                </a:lnTo>
                <a:lnTo>
                  <a:pt x="373048" y="892811"/>
                </a:lnTo>
                <a:lnTo>
                  <a:pt x="377171" y="876936"/>
                </a:lnTo>
                <a:lnTo>
                  <a:pt x="382245" y="861696"/>
                </a:lnTo>
                <a:lnTo>
                  <a:pt x="387953" y="847091"/>
                </a:lnTo>
                <a:lnTo>
                  <a:pt x="393979" y="832168"/>
                </a:lnTo>
                <a:lnTo>
                  <a:pt x="400956" y="818198"/>
                </a:lnTo>
                <a:lnTo>
                  <a:pt x="408568" y="804546"/>
                </a:lnTo>
                <a:lnTo>
                  <a:pt x="416179" y="791211"/>
                </a:lnTo>
                <a:lnTo>
                  <a:pt x="424425" y="778511"/>
                </a:lnTo>
                <a:lnTo>
                  <a:pt x="433305" y="766446"/>
                </a:lnTo>
                <a:lnTo>
                  <a:pt x="442819" y="754698"/>
                </a:lnTo>
                <a:lnTo>
                  <a:pt x="452650" y="743586"/>
                </a:lnTo>
                <a:lnTo>
                  <a:pt x="462482" y="732791"/>
                </a:lnTo>
                <a:lnTo>
                  <a:pt x="473264" y="722631"/>
                </a:lnTo>
                <a:lnTo>
                  <a:pt x="484047" y="713423"/>
                </a:lnTo>
                <a:lnTo>
                  <a:pt x="495464" y="704533"/>
                </a:lnTo>
                <a:lnTo>
                  <a:pt x="507516" y="696596"/>
                </a:lnTo>
                <a:lnTo>
                  <a:pt x="519567" y="688976"/>
                </a:lnTo>
                <a:lnTo>
                  <a:pt x="531936" y="682308"/>
                </a:lnTo>
                <a:lnTo>
                  <a:pt x="538278" y="679133"/>
                </a:lnTo>
                <a:lnTo>
                  <a:pt x="544938" y="676276"/>
                </a:lnTo>
                <a:lnTo>
                  <a:pt x="551281" y="673418"/>
                </a:lnTo>
                <a:lnTo>
                  <a:pt x="557941" y="670878"/>
                </a:lnTo>
                <a:lnTo>
                  <a:pt x="564284" y="668338"/>
                </a:lnTo>
                <a:lnTo>
                  <a:pt x="571261" y="666433"/>
                </a:lnTo>
                <a:lnTo>
                  <a:pt x="577921" y="664211"/>
                </a:lnTo>
                <a:lnTo>
                  <a:pt x="584898" y="662623"/>
                </a:lnTo>
                <a:lnTo>
                  <a:pt x="591875" y="661036"/>
                </a:lnTo>
                <a:lnTo>
                  <a:pt x="598535" y="659766"/>
                </a:lnTo>
                <a:lnTo>
                  <a:pt x="605830" y="658178"/>
                </a:lnTo>
                <a:lnTo>
                  <a:pt x="612490" y="657226"/>
                </a:lnTo>
                <a:lnTo>
                  <a:pt x="619784" y="656591"/>
                </a:lnTo>
                <a:lnTo>
                  <a:pt x="627078" y="655956"/>
                </a:lnTo>
                <a:lnTo>
                  <a:pt x="634055" y="655638"/>
                </a:lnTo>
                <a:close/>
                <a:moveTo>
                  <a:pt x="1604962" y="463550"/>
                </a:moveTo>
                <a:lnTo>
                  <a:pt x="1776412" y="463550"/>
                </a:lnTo>
                <a:lnTo>
                  <a:pt x="1776412" y="1252538"/>
                </a:lnTo>
                <a:lnTo>
                  <a:pt x="1604962" y="1252538"/>
                </a:lnTo>
                <a:lnTo>
                  <a:pt x="1604962" y="463550"/>
                </a:lnTo>
                <a:close/>
                <a:moveTo>
                  <a:pt x="0" y="0"/>
                </a:moveTo>
                <a:lnTo>
                  <a:pt x="2125663" y="0"/>
                </a:lnTo>
                <a:lnTo>
                  <a:pt x="2125663" y="171553"/>
                </a:lnTo>
                <a:lnTo>
                  <a:pt x="2039621" y="171553"/>
                </a:lnTo>
                <a:lnTo>
                  <a:pt x="2039621" y="1577975"/>
                </a:lnTo>
                <a:lnTo>
                  <a:pt x="1252220" y="1577975"/>
                </a:lnTo>
                <a:lnTo>
                  <a:pt x="1252220" y="1449310"/>
                </a:lnTo>
                <a:lnTo>
                  <a:pt x="1911033" y="1449310"/>
                </a:lnTo>
                <a:lnTo>
                  <a:pt x="1911033" y="171553"/>
                </a:lnTo>
                <a:lnTo>
                  <a:pt x="195263" y="171553"/>
                </a:lnTo>
                <a:lnTo>
                  <a:pt x="195263" y="1249164"/>
                </a:lnTo>
                <a:lnTo>
                  <a:pt x="66675" y="1249164"/>
                </a:lnTo>
                <a:lnTo>
                  <a:pt x="66675" y="171553"/>
                </a:lnTo>
                <a:lnTo>
                  <a:pt x="0" y="171553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  <p:sp>
        <p:nvSpPr>
          <p:cNvPr id="49" name="矩形 48"/>
          <p:cNvSpPr/>
          <p:nvPr/>
        </p:nvSpPr>
        <p:spPr>
          <a:xfrm flipV="1">
            <a:off x="913011" y="858085"/>
            <a:ext cx="11282162" cy="457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32" name="图片 31" descr="7072Gi正面.bmp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811519" y="118386"/>
            <a:ext cx="976294" cy="700835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1577"/>
          <a:stretch>
            <a:fillRect/>
          </a:stretch>
        </p:blipFill>
        <p:spPr>
          <a:xfrm>
            <a:off x="9193499" y="44624"/>
            <a:ext cx="1494427" cy="549748"/>
          </a:xfrm>
          <a:prstGeom prst="rect">
            <a:avLst/>
          </a:prstGeom>
        </p:spPr>
      </p:pic>
      <p:sp>
        <p:nvSpPr>
          <p:cNvPr id="34" name="文本框 33"/>
          <p:cNvSpPr txBox="1"/>
          <p:nvPr/>
        </p:nvSpPr>
        <p:spPr>
          <a:xfrm>
            <a:off x="9118266" y="589524"/>
            <a:ext cx="1685077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1300" dirty="0"/>
              <a:t>嵌入式一体化触摸屏</a:t>
            </a:r>
          </a:p>
        </p:txBody>
      </p:sp>
      <p:sp>
        <p:nvSpPr>
          <p:cNvPr id="35" name="矩形 34"/>
          <p:cNvSpPr/>
          <p:nvPr/>
        </p:nvSpPr>
        <p:spPr>
          <a:xfrm>
            <a:off x="10811519" y="109870"/>
            <a:ext cx="976294" cy="695338"/>
          </a:xfrm>
          <a:prstGeom prst="rect">
            <a:avLst/>
          </a:prstGeom>
          <a:noFill/>
          <a:ln w="12700">
            <a:solidFill>
              <a:srgbClr val="2F5EB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0" name="矩形 5">
            <a:extLst>
              <a:ext uri="{FF2B5EF4-FFF2-40B4-BE49-F238E27FC236}">
                <a16:creationId xmlns:a16="http://schemas.microsoft.com/office/drawing/2014/main" xmlns="" id="{45C26CBB-7CD7-45A8-AA6B-48924FA7C1F1}"/>
              </a:ext>
            </a:extLst>
          </p:cNvPr>
          <p:cNvSpPr/>
          <p:nvPr/>
        </p:nvSpPr>
        <p:spPr>
          <a:xfrm>
            <a:off x="9976569" y="6493142"/>
            <a:ext cx="1018294" cy="111815"/>
          </a:xfrm>
          <a:custGeom>
            <a:avLst/>
            <a:gdLst>
              <a:gd name="connsiteX0" fmla="*/ 0 w 926584"/>
              <a:gd name="connsiteY0" fmla="*/ 0 h 118098"/>
              <a:gd name="connsiteX1" fmla="*/ 926584 w 926584"/>
              <a:gd name="connsiteY1" fmla="*/ 0 h 118098"/>
              <a:gd name="connsiteX2" fmla="*/ 926584 w 926584"/>
              <a:gd name="connsiteY2" fmla="*/ 118098 h 118098"/>
              <a:gd name="connsiteX3" fmla="*/ 0 w 926584"/>
              <a:gd name="connsiteY3" fmla="*/ 118098 h 118098"/>
              <a:gd name="connsiteX4" fmla="*/ 0 w 926584"/>
              <a:gd name="connsiteY4" fmla="*/ 0 h 118098"/>
              <a:gd name="connsiteX0-1" fmla="*/ 55821 w 982405"/>
              <a:gd name="connsiteY0-2" fmla="*/ 0 h 144680"/>
              <a:gd name="connsiteX1-3" fmla="*/ 982405 w 982405"/>
              <a:gd name="connsiteY1-4" fmla="*/ 0 h 144680"/>
              <a:gd name="connsiteX2-5" fmla="*/ 982405 w 982405"/>
              <a:gd name="connsiteY2-6" fmla="*/ 118098 h 144680"/>
              <a:gd name="connsiteX3-7" fmla="*/ 0 w 982405"/>
              <a:gd name="connsiteY3-8" fmla="*/ 144680 h 144680"/>
              <a:gd name="connsiteX4-9" fmla="*/ 55821 w 982405"/>
              <a:gd name="connsiteY4-10" fmla="*/ 0 h 144680"/>
              <a:gd name="connsiteX0-11" fmla="*/ 55821 w 998354"/>
              <a:gd name="connsiteY0-12" fmla="*/ 0 h 147338"/>
              <a:gd name="connsiteX1-13" fmla="*/ 982405 w 998354"/>
              <a:gd name="connsiteY1-14" fmla="*/ 0 h 147338"/>
              <a:gd name="connsiteX2-15" fmla="*/ 998354 w 998354"/>
              <a:gd name="connsiteY2-16" fmla="*/ 147338 h 147338"/>
              <a:gd name="connsiteX3-17" fmla="*/ 0 w 998354"/>
              <a:gd name="connsiteY3-18" fmla="*/ 144680 h 147338"/>
              <a:gd name="connsiteX4-19" fmla="*/ 55821 w 998354"/>
              <a:gd name="connsiteY4-20" fmla="*/ 0 h 147338"/>
              <a:gd name="connsiteX0-21" fmla="*/ 84307 w 1026840"/>
              <a:gd name="connsiteY0-22" fmla="*/ 0 h 150534"/>
              <a:gd name="connsiteX1-23" fmla="*/ 1010891 w 1026840"/>
              <a:gd name="connsiteY1-24" fmla="*/ 0 h 150534"/>
              <a:gd name="connsiteX2-25" fmla="*/ 1026840 w 1026840"/>
              <a:gd name="connsiteY2-26" fmla="*/ 147338 h 150534"/>
              <a:gd name="connsiteX3-27" fmla="*/ 0 w 1026840"/>
              <a:gd name="connsiteY3-28" fmla="*/ 150534 h 150534"/>
              <a:gd name="connsiteX4-29" fmla="*/ 84307 w 1026840"/>
              <a:gd name="connsiteY4-30" fmla="*/ 0 h 150534"/>
              <a:gd name="connsiteX0-31" fmla="*/ 84307 w 1021143"/>
              <a:gd name="connsiteY0-32" fmla="*/ 0 h 153193"/>
              <a:gd name="connsiteX1-33" fmla="*/ 1010891 w 1021143"/>
              <a:gd name="connsiteY1-34" fmla="*/ 0 h 153193"/>
              <a:gd name="connsiteX2-35" fmla="*/ 1021143 w 1021143"/>
              <a:gd name="connsiteY2-36" fmla="*/ 153193 h 153193"/>
              <a:gd name="connsiteX3-37" fmla="*/ 0 w 1021143"/>
              <a:gd name="connsiteY3-38" fmla="*/ 150534 h 153193"/>
              <a:gd name="connsiteX4-39" fmla="*/ 84307 w 1021143"/>
              <a:gd name="connsiteY4-40" fmla="*/ 0 h 153193"/>
              <a:gd name="connsiteX0-41" fmla="*/ 92853 w 1021143"/>
              <a:gd name="connsiteY0-42" fmla="*/ 0 h 153193"/>
              <a:gd name="connsiteX1-43" fmla="*/ 1010891 w 1021143"/>
              <a:gd name="connsiteY1-44" fmla="*/ 0 h 153193"/>
              <a:gd name="connsiteX2-45" fmla="*/ 1021143 w 1021143"/>
              <a:gd name="connsiteY2-46" fmla="*/ 153193 h 153193"/>
              <a:gd name="connsiteX3-47" fmla="*/ 0 w 1021143"/>
              <a:gd name="connsiteY3-48" fmla="*/ 150534 h 153193"/>
              <a:gd name="connsiteX4-49" fmla="*/ 92853 w 1021143"/>
              <a:gd name="connsiteY4-50" fmla="*/ 0 h 153193"/>
              <a:gd name="connsiteX0-51" fmla="*/ 90004 w 1018294"/>
              <a:gd name="connsiteY0-52" fmla="*/ 0 h 153193"/>
              <a:gd name="connsiteX1-53" fmla="*/ 1008042 w 1018294"/>
              <a:gd name="connsiteY1-54" fmla="*/ 0 h 153193"/>
              <a:gd name="connsiteX2-55" fmla="*/ 1018294 w 1018294"/>
              <a:gd name="connsiteY2-56" fmla="*/ 153193 h 153193"/>
              <a:gd name="connsiteX3-57" fmla="*/ 0 w 1018294"/>
              <a:gd name="connsiteY3-58" fmla="*/ 142728 h 153193"/>
              <a:gd name="connsiteX4-59" fmla="*/ 90004 w 1018294"/>
              <a:gd name="connsiteY4-60" fmla="*/ 0 h 15319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018294" h="153193">
                <a:moveTo>
                  <a:pt x="90004" y="0"/>
                </a:moveTo>
                <a:lnTo>
                  <a:pt x="1008042" y="0"/>
                </a:lnTo>
                <a:lnTo>
                  <a:pt x="1018294" y="153193"/>
                </a:lnTo>
                <a:lnTo>
                  <a:pt x="0" y="142728"/>
                </a:lnTo>
                <a:lnTo>
                  <a:pt x="90004" y="0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矩形 40">
            <a:extLst>
              <a:ext uri="{FF2B5EF4-FFF2-40B4-BE49-F238E27FC236}">
                <a16:creationId xmlns:a16="http://schemas.microsoft.com/office/drawing/2014/main" xmlns="" id="{A491D6ED-697C-40C6-9742-BBA7E4A00D6E}"/>
              </a:ext>
            </a:extLst>
          </p:cNvPr>
          <p:cNvSpPr/>
          <p:nvPr/>
        </p:nvSpPr>
        <p:spPr>
          <a:xfrm>
            <a:off x="10067547" y="6500520"/>
            <a:ext cx="1646664" cy="392242"/>
          </a:xfrm>
          <a:prstGeom prst="rect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xmlns="" id="{205E6A58-5FD7-4CDF-91A3-EABCE5E40B23}"/>
              </a:ext>
            </a:extLst>
          </p:cNvPr>
          <p:cNvSpPr txBox="1"/>
          <p:nvPr/>
        </p:nvSpPr>
        <p:spPr>
          <a:xfrm>
            <a:off x="10141163" y="6525201"/>
            <a:ext cx="1489985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CN" sz="1400" dirty="0" err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www.mcgs.cn</a:t>
            </a:r>
            <a:endParaRPr lang="zh-CN" altLang="en-US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5335588" y="3741738"/>
            <a:ext cx="12195175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  <a:t/>
            </a:r>
            <a:br>
              <a:rPr kumimoji="0" lang="zh-CN" altLang="zh-CN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</a:br>
            <a:endParaRPr kumimoji="0" lang="zh-CN" altLang="zh-CN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21C12CF8-55BD-45FD-98C8-6B79AC5DAD21}"/>
              </a:ext>
            </a:extLst>
          </p:cNvPr>
          <p:cNvGrpSpPr/>
          <p:nvPr/>
        </p:nvGrpSpPr>
        <p:grpSpPr>
          <a:xfrm>
            <a:off x="3649315" y="2977344"/>
            <a:ext cx="4737429" cy="1107996"/>
            <a:chOff x="3145259" y="2983014"/>
            <a:chExt cx="4737429" cy="1107996"/>
          </a:xfrm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xmlns="" id="{EE57CCBB-93A8-4759-B3BE-81301628947D}"/>
                </a:ext>
              </a:extLst>
            </p:cNvPr>
            <p:cNvSpPr txBox="1"/>
            <p:nvPr/>
          </p:nvSpPr>
          <p:spPr>
            <a:xfrm>
              <a:off x="4312480" y="2983014"/>
              <a:ext cx="3570208" cy="11079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lvl="0"/>
              <a:r>
                <a:rPr lang="zh-CN" altLang="en-US" sz="6600" dirty="0" smtClean="0">
                  <a:solidFill>
                    <a:srgbClr val="1E497D"/>
                  </a:solidFill>
                  <a:latin typeface="微软雅黑" pitchFamily="34" charset="-122"/>
                  <a:ea typeface="微软雅黑" pitchFamily="34" charset="-122"/>
                </a:rPr>
                <a:t>工具介绍</a:t>
              </a:r>
              <a:endParaRPr lang="zh-CN" altLang="en-US" sz="6600" dirty="0">
                <a:solidFill>
                  <a:srgbClr val="1E497D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9" name="椭圆 38">
              <a:extLst>
                <a:ext uri="{FF2B5EF4-FFF2-40B4-BE49-F238E27FC236}">
                  <a16:creationId xmlns:a16="http://schemas.microsoft.com/office/drawing/2014/main" xmlns="" id="{43BF54AB-33AE-434A-B134-F171E014FD04}"/>
                </a:ext>
              </a:extLst>
            </p:cNvPr>
            <p:cNvSpPr/>
            <p:nvPr/>
          </p:nvSpPr>
          <p:spPr>
            <a:xfrm>
              <a:off x="3145259" y="3081435"/>
              <a:ext cx="936104" cy="918807"/>
            </a:xfrm>
            <a:prstGeom prst="ellipse">
              <a:avLst/>
            </a:prstGeom>
            <a:solidFill>
              <a:srgbClr val="006AB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zh-CN" sz="3600" dirty="0">
                  <a:latin typeface="PingFang SC Medium" panose="020B0400000000000000" pitchFamily="34" charset="-122"/>
                  <a:ea typeface="PingFang SC Medium" panose="020B0400000000000000" pitchFamily="34" charset="-122"/>
                </a:rPr>
                <a:t>1</a:t>
              </a:r>
              <a:endParaRPr kumimoji="1" lang="zh-CN" altLang="en-US" sz="3600" dirty="0">
                <a:latin typeface="PingFang SC Medium" panose="020B0400000000000000" pitchFamily="34" charset="-122"/>
                <a:ea typeface="PingFang SC Medium" panose="020B0400000000000000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422522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 advClick="0" advTm="2000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 flipH="1">
            <a:off x="-3" y="6525344"/>
            <a:ext cx="12195177" cy="360511"/>
          </a:xfrm>
          <a:prstGeom prst="rect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 flipH="1">
            <a:off x="-4" y="6596410"/>
            <a:ext cx="12195177" cy="28897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>
            <a:off x="0" y="0"/>
            <a:ext cx="985019" cy="5831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8" name="组合 27"/>
          <p:cNvGrpSpPr/>
          <p:nvPr/>
        </p:nvGrpSpPr>
        <p:grpSpPr>
          <a:xfrm>
            <a:off x="192931" y="0"/>
            <a:ext cx="576064" cy="836712"/>
            <a:chOff x="841003" y="360040"/>
            <a:chExt cx="504056" cy="836712"/>
          </a:xfr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</p:grpSpPr>
        <p:sp>
          <p:nvSpPr>
            <p:cNvPr id="29" name="矩形 28"/>
            <p:cNvSpPr/>
            <p:nvPr/>
          </p:nvSpPr>
          <p:spPr>
            <a:xfrm>
              <a:off x="841003" y="360040"/>
              <a:ext cx="504056" cy="54868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等腰三角形 29"/>
            <p:cNvSpPr/>
            <p:nvPr/>
          </p:nvSpPr>
          <p:spPr>
            <a:xfrm rot="10800000">
              <a:off x="841003" y="908720"/>
              <a:ext cx="504056" cy="288032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1" name="KSO_Shape"/>
          <p:cNvSpPr/>
          <p:nvPr/>
        </p:nvSpPr>
        <p:spPr bwMode="auto">
          <a:xfrm>
            <a:off x="331060" y="261229"/>
            <a:ext cx="299804" cy="228651"/>
          </a:xfrm>
          <a:custGeom>
            <a:avLst/>
            <a:gdLst>
              <a:gd name="T0" fmla="*/ 432030 w 2125663"/>
              <a:gd name="T1" fmla="*/ 1344893 h 1811338"/>
              <a:gd name="T2" fmla="*/ 462740 w 2125663"/>
              <a:gd name="T3" fmla="*/ 1477960 h 1811338"/>
              <a:gd name="T4" fmla="*/ 513638 w 2125663"/>
              <a:gd name="T5" fmla="*/ 1557743 h 1811338"/>
              <a:gd name="T6" fmla="*/ 516481 w 2125663"/>
              <a:gd name="T7" fmla="*/ 1336346 h 1811338"/>
              <a:gd name="T8" fmla="*/ 503401 w 2125663"/>
              <a:gd name="T9" fmla="*/ 1310416 h 1811338"/>
              <a:gd name="T10" fmla="*/ 515913 w 2125663"/>
              <a:gd name="T11" fmla="*/ 1250009 h 1811338"/>
              <a:gd name="T12" fmla="*/ 618846 w 2125663"/>
              <a:gd name="T13" fmla="*/ 1242885 h 1811338"/>
              <a:gd name="T14" fmla="*/ 643583 w 2125663"/>
              <a:gd name="T15" fmla="*/ 1263116 h 1811338"/>
              <a:gd name="T16" fmla="*/ 642446 w 2125663"/>
              <a:gd name="T17" fmla="*/ 1324948 h 1811338"/>
              <a:gd name="T18" fmla="*/ 619414 w 2125663"/>
              <a:gd name="T19" fmla="*/ 1342899 h 1811338"/>
              <a:gd name="T20" fmla="*/ 664057 w 2125663"/>
              <a:gd name="T21" fmla="*/ 1524691 h 1811338"/>
              <a:gd name="T22" fmla="*/ 704434 w 2125663"/>
              <a:gd name="T23" fmla="*/ 1417553 h 1811338"/>
              <a:gd name="T24" fmla="*/ 725191 w 2125663"/>
              <a:gd name="T25" fmla="*/ 1259697 h 1811338"/>
              <a:gd name="T26" fmla="*/ 857412 w 2125663"/>
              <a:gd name="T27" fmla="*/ 1192451 h 1811338"/>
              <a:gd name="T28" fmla="*/ 923096 w 2125663"/>
              <a:gd name="T29" fmla="*/ 1212682 h 1811338"/>
              <a:gd name="T30" fmla="*/ 970013 w 2125663"/>
              <a:gd name="T31" fmla="*/ 1259697 h 1811338"/>
              <a:gd name="T32" fmla="*/ 990201 w 2125663"/>
              <a:gd name="T33" fmla="*/ 1325233 h 1811338"/>
              <a:gd name="T34" fmla="*/ 980818 w 2125663"/>
              <a:gd name="T35" fmla="*/ 1537228 h 1811338"/>
              <a:gd name="T36" fmla="*/ 935891 w 2125663"/>
              <a:gd name="T37" fmla="*/ 1570566 h 1811338"/>
              <a:gd name="T38" fmla="*/ 798837 w 2125663"/>
              <a:gd name="T39" fmla="*/ 1607608 h 1811338"/>
              <a:gd name="T40" fmla="*/ 617424 w 2125663"/>
              <a:gd name="T41" fmla="*/ 1622140 h 1811338"/>
              <a:gd name="T42" fmla="*/ 428049 w 2125663"/>
              <a:gd name="T43" fmla="*/ 1615872 h 1811338"/>
              <a:gd name="T44" fmla="*/ 264551 w 2125663"/>
              <a:gd name="T45" fmla="*/ 1588232 h 1811338"/>
              <a:gd name="T46" fmla="*/ 180669 w 2125663"/>
              <a:gd name="T47" fmla="*/ 1549481 h 1811338"/>
              <a:gd name="T48" fmla="*/ 159912 w 2125663"/>
              <a:gd name="T49" fmla="*/ 1517283 h 1811338"/>
              <a:gd name="T50" fmla="*/ 167873 w 2125663"/>
              <a:gd name="T51" fmla="*/ 1284201 h 1811338"/>
              <a:gd name="T52" fmla="*/ 205123 w 2125663"/>
              <a:gd name="T53" fmla="*/ 1228638 h 1811338"/>
              <a:gd name="T54" fmla="*/ 264266 w 2125663"/>
              <a:gd name="T55" fmla="*/ 1196440 h 1811338"/>
              <a:gd name="T56" fmla="*/ 421225 w 2125663"/>
              <a:gd name="T57" fmla="*/ 1183048 h 1811338"/>
              <a:gd name="T58" fmla="*/ 433514 w 2125663"/>
              <a:gd name="T59" fmla="*/ 761303 h 1811338"/>
              <a:gd name="T60" fmla="*/ 391450 w 2125663"/>
              <a:gd name="T61" fmla="*/ 813630 h 1811338"/>
              <a:gd name="T62" fmla="*/ 379229 w 2125663"/>
              <a:gd name="T63" fmla="*/ 902075 h 1811338"/>
              <a:gd name="T64" fmla="*/ 414756 w 2125663"/>
              <a:gd name="T65" fmla="*/ 1016114 h 1811338"/>
              <a:gd name="T66" fmla="*/ 487516 w 2125663"/>
              <a:gd name="T67" fmla="*/ 1099439 h 1811338"/>
              <a:gd name="T68" fmla="*/ 567666 w 2125663"/>
              <a:gd name="T69" fmla="*/ 1135272 h 1811338"/>
              <a:gd name="T70" fmla="*/ 645542 w 2125663"/>
              <a:gd name="T71" fmla="*/ 1111099 h 1811338"/>
              <a:gd name="T72" fmla="*/ 722282 w 2125663"/>
              <a:gd name="T73" fmla="*/ 1035452 h 1811338"/>
              <a:gd name="T74" fmla="*/ 767757 w 2125663"/>
              <a:gd name="T75" fmla="*/ 926248 h 1811338"/>
              <a:gd name="T76" fmla="*/ 666290 w 2125663"/>
              <a:gd name="T77" fmla="*/ 863967 h 1811338"/>
              <a:gd name="T78" fmla="*/ 546918 w 2125663"/>
              <a:gd name="T79" fmla="*/ 832116 h 1811338"/>
              <a:gd name="T80" fmla="*/ 484389 w 2125663"/>
              <a:gd name="T81" fmla="*/ 790595 h 1811338"/>
              <a:gd name="T82" fmla="*/ 452273 w 2125663"/>
              <a:gd name="T83" fmla="*/ 760734 h 1811338"/>
              <a:gd name="T84" fmla="*/ 568234 w 2125663"/>
              <a:gd name="T85" fmla="*/ 587258 h 1811338"/>
              <a:gd name="T86" fmla="*/ 631616 w 2125663"/>
              <a:gd name="T87" fmla="*/ 594937 h 1811338"/>
              <a:gd name="T88" fmla="*/ 705513 w 2125663"/>
              <a:gd name="T89" fmla="*/ 631054 h 1811338"/>
              <a:gd name="T90" fmla="*/ 790210 w 2125663"/>
              <a:gd name="T91" fmla="*/ 732864 h 1811338"/>
              <a:gd name="T92" fmla="*/ 826306 w 2125663"/>
              <a:gd name="T93" fmla="*/ 873920 h 1811338"/>
              <a:gd name="T94" fmla="*/ 818064 w 2125663"/>
              <a:gd name="T95" fmla="*/ 959237 h 1811338"/>
              <a:gd name="T96" fmla="*/ 780831 w 2125663"/>
              <a:gd name="T97" fmla="*/ 1048534 h 1811338"/>
              <a:gd name="T98" fmla="*/ 687607 w 2125663"/>
              <a:gd name="T99" fmla="*/ 1148922 h 1811338"/>
              <a:gd name="T100" fmla="*/ 588983 w 2125663"/>
              <a:gd name="T101" fmla="*/ 1190727 h 1811338"/>
              <a:gd name="T102" fmla="*/ 525033 w 2125663"/>
              <a:gd name="T103" fmla="*/ 1182480 h 1811338"/>
              <a:gd name="T104" fmla="*/ 421293 w 2125663"/>
              <a:gd name="T105" fmla="*/ 1115081 h 1811338"/>
              <a:gd name="T106" fmla="*/ 345406 w 2125663"/>
              <a:gd name="T107" fmla="*/ 1002463 h 1811338"/>
              <a:gd name="T108" fmla="*/ 325511 w 2125663"/>
              <a:gd name="T109" fmla="*/ 929092 h 1811338"/>
              <a:gd name="T110" fmla="*/ 330627 w 2125663"/>
              <a:gd name="T111" fmla="*/ 813915 h 1811338"/>
              <a:gd name="T112" fmla="*/ 388324 w 2125663"/>
              <a:gd name="T113" fmla="*/ 686510 h 1811338"/>
              <a:gd name="T114" fmla="*/ 482400 w 2125663"/>
              <a:gd name="T115" fmla="*/ 608303 h 1811338"/>
              <a:gd name="T116" fmla="*/ 542939 w 2125663"/>
              <a:gd name="T117" fmla="*/ 589534 h 1811338"/>
              <a:gd name="T118" fmla="*/ 0 w 2125663"/>
              <a:gd name="T119" fmla="*/ 0 h 1811338"/>
              <a:gd name="T120" fmla="*/ 174993 w 2125663"/>
              <a:gd name="T121" fmla="*/ 1118883 h 1811338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2125663" h="1811338">
                <a:moveTo>
                  <a:pt x="470017" y="1320800"/>
                </a:moveTo>
                <a:lnTo>
                  <a:pt x="470335" y="1343069"/>
                </a:lnTo>
                <a:lnTo>
                  <a:pt x="471286" y="1364382"/>
                </a:lnTo>
                <a:lnTo>
                  <a:pt x="472238" y="1385696"/>
                </a:lnTo>
                <a:lnTo>
                  <a:pt x="473190" y="1406374"/>
                </a:lnTo>
                <a:lnTo>
                  <a:pt x="474459" y="1426415"/>
                </a:lnTo>
                <a:lnTo>
                  <a:pt x="476363" y="1446139"/>
                </a:lnTo>
                <a:lnTo>
                  <a:pt x="478267" y="1464908"/>
                </a:lnTo>
                <a:lnTo>
                  <a:pt x="480170" y="1483677"/>
                </a:lnTo>
                <a:lnTo>
                  <a:pt x="482074" y="1501491"/>
                </a:lnTo>
                <a:lnTo>
                  <a:pt x="484612" y="1518988"/>
                </a:lnTo>
                <a:lnTo>
                  <a:pt x="487468" y="1535530"/>
                </a:lnTo>
                <a:lnTo>
                  <a:pt x="490323" y="1552072"/>
                </a:lnTo>
                <a:lnTo>
                  <a:pt x="493179" y="1567660"/>
                </a:lnTo>
                <a:lnTo>
                  <a:pt x="496352" y="1582611"/>
                </a:lnTo>
                <a:lnTo>
                  <a:pt x="500159" y="1597563"/>
                </a:lnTo>
                <a:lnTo>
                  <a:pt x="503649" y="1611560"/>
                </a:lnTo>
                <a:lnTo>
                  <a:pt x="507774" y="1624921"/>
                </a:lnTo>
                <a:lnTo>
                  <a:pt x="511899" y="1637646"/>
                </a:lnTo>
                <a:lnTo>
                  <a:pt x="516341" y="1650052"/>
                </a:lnTo>
                <a:lnTo>
                  <a:pt x="520783" y="1661505"/>
                </a:lnTo>
                <a:lnTo>
                  <a:pt x="525859" y="1672639"/>
                </a:lnTo>
                <a:lnTo>
                  <a:pt x="530936" y="1683137"/>
                </a:lnTo>
                <a:lnTo>
                  <a:pt x="536329" y="1692998"/>
                </a:lnTo>
                <a:lnTo>
                  <a:pt x="541723" y="1702224"/>
                </a:lnTo>
                <a:lnTo>
                  <a:pt x="547752" y="1710813"/>
                </a:lnTo>
                <a:lnTo>
                  <a:pt x="553463" y="1718766"/>
                </a:lnTo>
                <a:lnTo>
                  <a:pt x="559808" y="1726083"/>
                </a:lnTo>
                <a:lnTo>
                  <a:pt x="566154" y="1732763"/>
                </a:lnTo>
                <a:lnTo>
                  <a:pt x="573134" y="1739125"/>
                </a:lnTo>
                <a:lnTo>
                  <a:pt x="580114" y="1744215"/>
                </a:lnTo>
                <a:lnTo>
                  <a:pt x="587412" y="1749305"/>
                </a:lnTo>
                <a:lnTo>
                  <a:pt x="594709" y="1753123"/>
                </a:lnTo>
                <a:lnTo>
                  <a:pt x="594709" y="1499901"/>
                </a:lnTo>
                <a:lnTo>
                  <a:pt x="591537" y="1499264"/>
                </a:lnTo>
                <a:lnTo>
                  <a:pt x="588047" y="1498310"/>
                </a:lnTo>
                <a:lnTo>
                  <a:pt x="584874" y="1497038"/>
                </a:lnTo>
                <a:lnTo>
                  <a:pt x="582018" y="1495765"/>
                </a:lnTo>
                <a:lnTo>
                  <a:pt x="579163" y="1494175"/>
                </a:lnTo>
                <a:lnTo>
                  <a:pt x="576307" y="1491948"/>
                </a:lnTo>
                <a:lnTo>
                  <a:pt x="573769" y="1489721"/>
                </a:lnTo>
                <a:lnTo>
                  <a:pt x="571548" y="1487494"/>
                </a:lnTo>
                <a:lnTo>
                  <a:pt x="569327" y="1484949"/>
                </a:lnTo>
                <a:lnTo>
                  <a:pt x="567106" y="1482404"/>
                </a:lnTo>
                <a:lnTo>
                  <a:pt x="565519" y="1479223"/>
                </a:lnTo>
                <a:lnTo>
                  <a:pt x="564250" y="1476360"/>
                </a:lnTo>
                <a:lnTo>
                  <a:pt x="563298" y="1473179"/>
                </a:lnTo>
                <a:lnTo>
                  <a:pt x="562347" y="1469998"/>
                </a:lnTo>
                <a:lnTo>
                  <a:pt x="562029" y="1466180"/>
                </a:lnTo>
                <a:lnTo>
                  <a:pt x="561712" y="1462999"/>
                </a:lnTo>
                <a:lnTo>
                  <a:pt x="561712" y="1425143"/>
                </a:lnTo>
                <a:lnTo>
                  <a:pt x="562029" y="1421007"/>
                </a:lnTo>
                <a:lnTo>
                  <a:pt x="562664" y="1417508"/>
                </a:lnTo>
                <a:lnTo>
                  <a:pt x="563616" y="1414009"/>
                </a:lnTo>
                <a:lnTo>
                  <a:pt x="564885" y="1410191"/>
                </a:lnTo>
                <a:lnTo>
                  <a:pt x="566154" y="1407010"/>
                </a:lnTo>
                <a:lnTo>
                  <a:pt x="568375" y="1403829"/>
                </a:lnTo>
                <a:lnTo>
                  <a:pt x="570596" y="1400966"/>
                </a:lnTo>
                <a:lnTo>
                  <a:pt x="572817" y="1398103"/>
                </a:lnTo>
                <a:lnTo>
                  <a:pt x="575673" y="1395558"/>
                </a:lnTo>
                <a:lnTo>
                  <a:pt x="578528" y="1393649"/>
                </a:lnTo>
                <a:lnTo>
                  <a:pt x="581701" y="1391741"/>
                </a:lnTo>
                <a:lnTo>
                  <a:pt x="584874" y="1390150"/>
                </a:lnTo>
                <a:lnTo>
                  <a:pt x="588364" y="1388878"/>
                </a:lnTo>
                <a:lnTo>
                  <a:pt x="592171" y="1387605"/>
                </a:lnTo>
                <a:lnTo>
                  <a:pt x="595979" y="1386969"/>
                </a:lnTo>
                <a:lnTo>
                  <a:pt x="599786" y="1386969"/>
                </a:lnTo>
                <a:lnTo>
                  <a:pt x="682597" y="1386969"/>
                </a:lnTo>
                <a:lnTo>
                  <a:pt x="686721" y="1386969"/>
                </a:lnTo>
                <a:lnTo>
                  <a:pt x="690529" y="1387605"/>
                </a:lnTo>
                <a:lnTo>
                  <a:pt x="694019" y="1388878"/>
                </a:lnTo>
                <a:lnTo>
                  <a:pt x="697826" y="1390150"/>
                </a:lnTo>
                <a:lnTo>
                  <a:pt x="700999" y="1391741"/>
                </a:lnTo>
                <a:lnTo>
                  <a:pt x="704172" y="1393649"/>
                </a:lnTo>
                <a:lnTo>
                  <a:pt x="707345" y="1395558"/>
                </a:lnTo>
                <a:lnTo>
                  <a:pt x="709883" y="1398103"/>
                </a:lnTo>
                <a:lnTo>
                  <a:pt x="712104" y="1400966"/>
                </a:lnTo>
                <a:lnTo>
                  <a:pt x="714325" y="1403829"/>
                </a:lnTo>
                <a:lnTo>
                  <a:pt x="716229" y="1407010"/>
                </a:lnTo>
                <a:lnTo>
                  <a:pt x="718132" y="1410191"/>
                </a:lnTo>
                <a:lnTo>
                  <a:pt x="719402" y="1414009"/>
                </a:lnTo>
                <a:lnTo>
                  <a:pt x="720353" y="1417508"/>
                </a:lnTo>
                <a:lnTo>
                  <a:pt x="720671" y="1421007"/>
                </a:lnTo>
                <a:lnTo>
                  <a:pt x="720988" y="1425143"/>
                </a:lnTo>
                <a:lnTo>
                  <a:pt x="720988" y="1462999"/>
                </a:lnTo>
                <a:lnTo>
                  <a:pt x="720988" y="1466180"/>
                </a:lnTo>
                <a:lnTo>
                  <a:pt x="720353" y="1469998"/>
                </a:lnTo>
                <a:lnTo>
                  <a:pt x="719719" y="1473179"/>
                </a:lnTo>
                <a:lnTo>
                  <a:pt x="718450" y="1476360"/>
                </a:lnTo>
                <a:lnTo>
                  <a:pt x="716863" y="1479223"/>
                </a:lnTo>
                <a:lnTo>
                  <a:pt x="715277" y="1482404"/>
                </a:lnTo>
                <a:lnTo>
                  <a:pt x="713373" y="1484949"/>
                </a:lnTo>
                <a:lnTo>
                  <a:pt x="711469" y="1487494"/>
                </a:lnTo>
                <a:lnTo>
                  <a:pt x="708931" y="1489721"/>
                </a:lnTo>
                <a:lnTo>
                  <a:pt x="706710" y="1491948"/>
                </a:lnTo>
                <a:lnTo>
                  <a:pt x="703537" y="1494175"/>
                </a:lnTo>
                <a:lnTo>
                  <a:pt x="700682" y="1495765"/>
                </a:lnTo>
                <a:lnTo>
                  <a:pt x="697826" y="1497038"/>
                </a:lnTo>
                <a:lnTo>
                  <a:pt x="694653" y="1498310"/>
                </a:lnTo>
                <a:lnTo>
                  <a:pt x="691163" y="1499264"/>
                </a:lnTo>
                <a:lnTo>
                  <a:pt x="687991" y="1499901"/>
                </a:lnTo>
                <a:lnTo>
                  <a:pt x="687991" y="1753123"/>
                </a:lnTo>
                <a:lnTo>
                  <a:pt x="695605" y="1749305"/>
                </a:lnTo>
                <a:lnTo>
                  <a:pt x="702586" y="1744215"/>
                </a:lnTo>
                <a:lnTo>
                  <a:pt x="709566" y="1739125"/>
                </a:lnTo>
                <a:lnTo>
                  <a:pt x="716229" y="1732763"/>
                </a:lnTo>
                <a:lnTo>
                  <a:pt x="722892" y="1726083"/>
                </a:lnTo>
                <a:lnTo>
                  <a:pt x="729237" y="1718766"/>
                </a:lnTo>
                <a:lnTo>
                  <a:pt x="734948" y="1710813"/>
                </a:lnTo>
                <a:lnTo>
                  <a:pt x="740977" y="1702224"/>
                </a:lnTo>
                <a:lnTo>
                  <a:pt x="746371" y="1692998"/>
                </a:lnTo>
                <a:lnTo>
                  <a:pt x="751447" y="1683137"/>
                </a:lnTo>
                <a:lnTo>
                  <a:pt x="756841" y="1672639"/>
                </a:lnTo>
                <a:lnTo>
                  <a:pt x="761600" y="1661505"/>
                </a:lnTo>
                <a:lnTo>
                  <a:pt x="766359" y="1650052"/>
                </a:lnTo>
                <a:lnTo>
                  <a:pt x="770801" y="1637646"/>
                </a:lnTo>
                <a:lnTo>
                  <a:pt x="774926" y="1624921"/>
                </a:lnTo>
                <a:lnTo>
                  <a:pt x="779051" y="1611560"/>
                </a:lnTo>
                <a:lnTo>
                  <a:pt x="782541" y="1597563"/>
                </a:lnTo>
                <a:lnTo>
                  <a:pt x="786031" y="1582611"/>
                </a:lnTo>
                <a:lnTo>
                  <a:pt x="789521" y="1567660"/>
                </a:lnTo>
                <a:lnTo>
                  <a:pt x="792377" y="1552072"/>
                </a:lnTo>
                <a:lnTo>
                  <a:pt x="795232" y="1535530"/>
                </a:lnTo>
                <a:lnTo>
                  <a:pt x="797770" y="1518988"/>
                </a:lnTo>
                <a:lnTo>
                  <a:pt x="800626" y="1501491"/>
                </a:lnTo>
                <a:lnTo>
                  <a:pt x="802530" y="1483677"/>
                </a:lnTo>
                <a:lnTo>
                  <a:pt x="804751" y="1464908"/>
                </a:lnTo>
                <a:lnTo>
                  <a:pt x="806337" y="1446139"/>
                </a:lnTo>
                <a:lnTo>
                  <a:pt x="807923" y="1426415"/>
                </a:lnTo>
                <a:lnTo>
                  <a:pt x="809193" y="1406374"/>
                </a:lnTo>
                <a:lnTo>
                  <a:pt x="810779" y="1385696"/>
                </a:lnTo>
                <a:lnTo>
                  <a:pt x="811731" y="1364382"/>
                </a:lnTo>
                <a:lnTo>
                  <a:pt x="812365" y="1343069"/>
                </a:lnTo>
                <a:lnTo>
                  <a:pt x="813000" y="1320800"/>
                </a:lnTo>
                <a:lnTo>
                  <a:pt x="840921" y="1322709"/>
                </a:lnTo>
                <a:lnTo>
                  <a:pt x="866621" y="1324300"/>
                </a:lnTo>
                <a:lnTo>
                  <a:pt x="909771" y="1327481"/>
                </a:lnTo>
                <a:lnTo>
                  <a:pt x="938644" y="1330026"/>
                </a:lnTo>
                <a:lnTo>
                  <a:pt x="948797" y="1330980"/>
                </a:lnTo>
                <a:lnTo>
                  <a:pt x="956729" y="1331298"/>
                </a:lnTo>
                <a:lnTo>
                  <a:pt x="964661" y="1331934"/>
                </a:lnTo>
                <a:lnTo>
                  <a:pt x="972593" y="1332889"/>
                </a:lnTo>
                <a:lnTo>
                  <a:pt x="980208" y="1334161"/>
                </a:lnTo>
                <a:lnTo>
                  <a:pt x="987823" y="1335752"/>
                </a:lnTo>
                <a:lnTo>
                  <a:pt x="995437" y="1337979"/>
                </a:lnTo>
                <a:lnTo>
                  <a:pt x="1002418" y="1340205"/>
                </a:lnTo>
                <a:lnTo>
                  <a:pt x="1009715" y="1343387"/>
                </a:lnTo>
                <a:lnTo>
                  <a:pt x="1016378" y="1346250"/>
                </a:lnTo>
                <a:lnTo>
                  <a:pt x="1023358" y="1349749"/>
                </a:lnTo>
                <a:lnTo>
                  <a:pt x="1030021" y="1353885"/>
                </a:lnTo>
                <a:lnTo>
                  <a:pt x="1036050" y="1357702"/>
                </a:lnTo>
                <a:lnTo>
                  <a:pt x="1042395" y="1361837"/>
                </a:lnTo>
                <a:lnTo>
                  <a:pt x="1048106" y="1366927"/>
                </a:lnTo>
                <a:lnTo>
                  <a:pt x="1053817" y="1371699"/>
                </a:lnTo>
                <a:lnTo>
                  <a:pt x="1059211" y="1377107"/>
                </a:lnTo>
                <a:lnTo>
                  <a:pt x="1064605" y="1382197"/>
                </a:lnTo>
                <a:lnTo>
                  <a:pt x="1069364" y="1388241"/>
                </a:lnTo>
                <a:lnTo>
                  <a:pt x="1073806" y="1393967"/>
                </a:lnTo>
                <a:lnTo>
                  <a:pt x="1078248" y="1400012"/>
                </a:lnTo>
                <a:lnTo>
                  <a:pt x="1082373" y="1406374"/>
                </a:lnTo>
                <a:lnTo>
                  <a:pt x="1085863" y="1413054"/>
                </a:lnTo>
                <a:lnTo>
                  <a:pt x="1089670" y="1419735"/>
                </a:lnTo>
                <a:lnTo>
                  <a:pt x="1092843" y="1426734"/>
                </a:lnTo>
                <a:lnTo>
                  <a:pt x="1095381" y="1433732"/>
                </a:lnTo>
                <a:lnTo>
                  <a:pt x="1097920" y="1441049"/>
                </a:lnTo>
                <a:lnTo>
                  <a:pt x="1100141" y="1448684"/>
                </a:lnTo>
                <a:lnTo>
                  <a:pt x="1101727" y="1456000"/>
                </a:lnTo>
                <a:lnTo>
                  <a:pt x="1103314" y="1463635"/>
                </a:lnTo>
                <a:lnTo>
                  <a:pt x="1104265" y="1471588"/>
                </a:lnTo>
                <a:lnTo>
                  <a:pt x="1104900" y="1479541"/>
                </a:lnTo>
                <a:lnTo>
                  <a:pt x="1104900" y="1487494"/>
                </a:lnTo>
                <a:lnTo>
                  <a:pt x="1104900" y="1686000"/>
                </a:lnTo>
                <a:lnTo>
                  <a:pt x="1104900" y="1690135"/>
                </a:lnTo>
                <a:lnTo>
                  <a:pt x="1104265" y="1693953"/>
                </a:lnTo>
                <a:lnTo>
                  <a:pt x="1103631" y="1697770"/>
                </a:lnTo>
                <a:lnTo>
                  <a:pt x="1102362" y="1701906"/>
                </a:lnTo>
                <a:lnTo>
                  <a:pt x="1101093" y="1705405"/>
                </a:lnTo>
                <a:lnTo>
                  <a:pt x="1099189" y="1709222"/>
                </a:lnTo>
                <a:lnTo>
                  <a:pt x="1096968" y="1713040"/>
                </a:lnTo>
                <a:lnTo>
                  <a:pt x="1094430" y="1716221"/>
                </a:lnTo>
                <a:lnTo>
                  <a:pt x="1091891" y="1719720"/>
                </a:lnTo>
                <a:lnTo>
                  <a:pt x="1089036" y="1722901"/>
                </a:lnTo>
                <a:lnTo>
                  <a:pt x="1085546" y="1726719"/>
                </a:lnTo>
                <a:lnTo>
                  <a:pt x="1082056" y="1729900"/>
                </a:lnTo>
                <a:lnTo>
                  <a:pt x="1078248" y="1732763"/>
                </a:lnTo>
                <a:lnTo>
                  <a:pt x="1074124" y="1736262"/>
                </a:lnTo>
                <a:lnTo>
                  <a:pt x="1069682" y="1739125"/>
                </a:lnTo>
                <a:lnTo>
                  <a:pt x="1065240" y="1741989"/>
                </a:lnTo>
                <a:lnTo>
                  <a:pt x="1055404" y="1748033"/>
                </a:lnTo>
                <a:lnTo>
                  <a:pt x="1044299" y="1753441"/>
                </a:lnTo>
                <a:lnTo>
                  <a:pt x="1032560" y="1758531"/>
                </a:lnTo>
                <a:lnTo>
                  <a:pt x="1019868" y="1763939"/>
                </a:lnTo>
                <a:lnTo>
                  <a:pt x="1005908" y="1768392"/>
                </a:lnTo>
                <a:lnTo>
                  <a:pt x="991630" y="1773164"/>
                </a:lnTo>
                <a:lnTo>
                  <a:pt x="976718" y="1777300"/>
                </a:lnTo>
                <a:lnTo>
                  <a:pt x="960854" y="1781117"/>
                </a:lnTo>
                <a:lnTo>
                  <a:pt x="944038" y="1784934"/>
                </a:lnTo>
                <a:lnTo>
                  <a:pt x="927222" y="1788434"/>
                </a:lnTo>
                <a:lnTo>
                  <a:pt x="909454" y="1791615"/>
                </a:lnTo>
                <a:lnTo>
                  <a:pt x="891369" y="1794796"/>
                </a:lnTo>
                <a:lnTo>
                  <a:pt x="872332" y="1797341"/>
                </a:lnTo>
                <a:lnTo>
                  <a:pt x="853295" y="1799886"/>
                </a:lnTo>
                <a:lnTo>
                  <a:pt x="833941" y="1801795"/>
                </a:lnTo>
                <a:lnTo>
                  <a:pt x="813952" y="1804022"/>
                </a:lnTo>
                <a:lnTo>
                  <a:pt x="793328" y="1805930"/>
                </a:lnTo>
                <a:lnTo>
                  <a:pt x="773022" y="1807203"/>
                </a:lnTo>
                <a:lnTo>
                  <a:pt x="752399" y="1808475"/>
                </a:lnTo>
                <a:lnTo>
                  <a:pt x="731458" y="1809748"/>
                </a:lnTo>
                <a:lnTo>
                  <a:pt x="710200" y="1810384"/>
                </a:lnTo>
                <a:lnTo>
                  <a:pt x="688942" y="1811020"/>
                </a:lnTo>
                <a:lnTo>
                  <a:pt x="667684" y="1811338"/>
                </a:lnTo>
                <a:lnTo>
                  <a:pt x="646427" y="1811338"/>
                </a:lnTo>
                <a:lnTo>
                  <a:pt x="625486" y="1811338"/>
                </a:lnTo>
                <a:lnTo>
                  <a:pt x="603911" y="1811020"/>
                </a:lnTo>
                <a:lnTo>
                  <a:pt x="582653" y="1810384"/>
                </a:lnTo>
                <a:lnTo>
                  <a:pt x="561395" y="1809748"/>
                </a:lnTo>
                <a:lnTo>
                  <a:pt x="540137" y="1808475"/>
                </a:lnTo>
                <a:lnTo>
                  <a:pt x="518879" y="1807203"/>
                </a:lnTo>
                <a:lnTo>
                  <a:pt x="498573" y="1805930"/>
                </a:lnTo>
                <a:lnTo>
                  <a:pt x="477632" y="1804022"/>
                </a:lnTo>
                <a:lnTo>
                  <a:pt x="457326" y="1801795"/>
                </a:lnTo>
                <a:lnTo>
                  <a:pt x="437337" y="1799886"/>
                </a:lnTo>
                <a:lnTo>
                  <a:pt x="417983" y="1797341"/>
                </a:lnTo>
                <a:lnTo>
                  <a:pt x="398629" y="1794796"/>
                </a:lnTo>
                <a:lnTo>
                  <a:pt x="379909" y="1791615"/>
                </a:lnTo>
                <a:lnTo>
                  <a:pt x="361824" y="1788434"/>
                </a:lnTo>
                <a:lnTo>
                  <a:pt x="344056" y="1784934"/>
                </a:lnTo>
                <a:lnTo>
                  <a:pt x="327240" y="1781117"/>
                </a:lnTo>
                <a:lnTo>
                  <a:pt x="310741" y="1777300"/>
                </a:lnTo>
                <a:lnTo>
                  <a:pt x="295195" y="1773164"/>
                </a:lnTo>
                <a:lnTo>
                  <a:pt x="280600" y="1768392"/>
                </a:lnTo>
                <a:lnTo>
                  <a:pt x="266322" y="1763939"/>
                </a:lnTo>
                <a:lnTo>
                  <a:pt x="252996" y="1758531"/>
                </a:lnTo>
                <a:lnTo>
                  <a:pt x="240622" y="1753441"/>
                </a:lnTo>
                <a:lnTo>
                  <a:pt x="229517" y="1748033"/>
                </a:lnTo>
                <a:lnTo>
                  <a:pt x="219047" y="1741989"/>
                </a:lnTo>
                <a:lnTo>
                  <a:pt x="214288" y="1739125"/>
                </a:lnTo>
                <a:lnTo>
                  <a:pt x="209846" y="1736262"/>
                </a:lnTo>
                <a:lnTo>
                  <a:pt x="205404" y="1732763"/>
                </a:lnTo>
                <a:lnTo>
                  <a:pt x="201596" y="1729900"/>
                </a:lnTo>
                <a:lnTo>
                  <a:pt x="198106" y="1726719"/>
                </a:lnTo>
                <a:lnTo>
                  <a:pt x="194299" y="1722901"/>
                </a:lnTo>
                <a:lnTo>
                  <a:pt x="191443" y="1719720"/>
                </a:lnTo>
                <a:lnTo>
                  <a:pt x="188588" y="1716221"/>
                </a:lnTo>
                <a:lnTo>
                  <a:pt x="186367" y="1713040"/>
                </a:lnTo>
                <a:lnTo>
                  <a:pt x="183828" y="1709222"/>
                </a:lnTo>
                <a:lnTo>
                  <a:pt x="181925" y="1705405"/>
                </a:lnTo>
                <a:lnTo>
                  <a:pt x="180338" y="1701906"/>
                </a:lnTo>
                <a:lnTo>
                  <a:pt x="179386" y="1697770"/>
                </a:lnTo>
                <a:lnTo>
                  <a:pt x="178435" y="1693953"/>
                </a:lnTo>
                <a:lnTo>
                  <a:pt x="177800" y="1690135"/>
                </a:lnTo>
                <a:lnTo>
                  <a:pt x="177800" y="1686000"/>
                </a:lnTo>
                <a:lnTo>
                  <a:pt x="177800" y="1487494"/>
                </a:lnTo>
                <a:lnTo>
                  <a:pt x="178117" y="1479541"/>
                </a:lnTo>
                <a:lnTo>
                  <a:pt x="178435" y="1471588"/>
                </a:lnTo>
                <a:lnTo>
                  <a:pt x="179386" y="1463635"/>
                </a:lnTo>
                <a:lnTo>
                  <a:pt x="180973" y="1456000"/>
                </a:lnTo>
                <a:lnTo>
                  <a:pt x="182559" y="1448684"/>
                </a:lnTo>
                <a:lnTo>
                  <a:pt x="184463" y="1441049"/>
                </a:lnTo>
                <a:lnTo>
                  <a:pt x="187318" y="1433732"/>
                </a:lnTo>
                <a:lnTo>
                  <a:pt x="190174" y="1426734"/>
                </a:lnTo>
                <a:lnTo>
                  <a:pt x="193030" y="1419735"/>
                </a:lnTo>
                <a:lnTo>
                  <a:pt x="196520" y="1413054"/>
                </a:lnTo>
                <a:lnTo>
                  <a:pt x="200327" y="1406374"/>
                </a:lnTo>
                <a:lnTo>
                  <a:pt x="204452" y="1400012"/>
                </a:lnTo>
                <a:lnTo>
                  <a:pt x="208576" y="1393967"/>
                </a:lnTo>
                <a:lnTo>
                  <a:pt x="213336" y="1388241"/>
                </a:lnTo>
                <a:lnTo>
                  <a:pt x="218095" y="1382197"/>
                </a:lnTo>
                <a:lnTo>
                  <a:pt x="223489" y="1377107"/>
                </a:lnTo>
                <a:lnTo>
                  <a:pt x="228883" y="1371699"/>
                </a:lnTo>
                <a:lnTo>
                  <a:pt x="234594" y="1366927"/>
                </a:lnTo>
                <a:lnTo>
                  <a:pt x="240305" y="1361837"/>
                </a:lnTo>
                <a:lnTo>
                  <a:pt x="246650" y="1357702"/>
                </a:lnTo>
                <a:lnTo>
                  <a:pt x="252679" y="1353885"/>
                </a:lnTo>
                <a:lnTo>
                  <a:pt x="259659" y="1349749"/>
                </a:lnTo>
                <a:lnTo>
                  <a:pt x="266005" y="1346250"/>
                </a:lnTo>
                <a:lnTo>
                  <a:pt x="272985" y="1343387"/>
                </a:lnTo>
                <a:lnTo>
                  <a:pt x="280282" y="1340205"/>
                </a:lnTo>
                <a:lnTo>
                  <a:pt x="287263" y="1337979"/>
                </a:lnTo>
                <a:lnTo>
                  <a:pt x="294877" y="1335752"/>
                </a:lnTo>
                <a:lnTo>
                  <a:pt x="302492" y="1334161"/>
                </a:lnTo>
                <a:lnTo>
                  <a:pt x="310107" y="1332889"/>
                </a:lnTo>
                <a:lnTo>
                  <a:pt x="318039" y="1331934"/>
                </a:lnTo>
                <a:lnTo>
                  <a:pt x="325971" y="1331298"/>
                </a:lnTo>
                <a:lnTo>
                  <a:pt x="333903" y="1330980"/>
                </a:lnTo>
                <a:lnTo>
                  <a:pt x="344056" y="1330026"/>
                </a:lnTo>
                <a:lnTo>
                  <a:pt x="372929" y="1327481"/>
                </a:lnTo>
                <a:lnTo>
                  <a:pt x="415762" y="1324300"/>
                </a:lnTo>
                <a:lnTo>
                  <a:pt x="441779" y="1322709"/>
                </a:lnTo>
                <a:lnTo>
                  <a:pt x="470017" y="1320800"/>
                </a:lnTo>
                <a:close/>
                <a:moveTo>
                  <a:pt x="1004887" y="995363"/>
                </a:moveTo>
                <a:lnTo>
                  <a:pt x="1176337" y="995363"/>
                </a:lnTo>
                <a:lnTo>
                  <a:pt x="1176337" y="1265238"/>
                </a:lnTo>
                <a:lnTo>
                  <a:pt x="1004887" y="1265238"/>
                </a:lnTo>
                <a:lnTo>
                  <a:pt x="1004887" y="995363"/>
                </a:lnTo>
                <a:close/>
                <a:moveTo>
                  <a:pt x="493561" y="847408"/>
                </a:moveTo>
                <a:lnTo>
                  <a:pt x="491024" y="847726"/>
                </a:lnTo>
                <a:lnTo>
                  <a:pt x="488804" y="848043"/>
                </a:lnTo>
                <a:lnTo>
                  <a:pt x="485950" y="848996"/>
                </a:lnTo>
                <a:lnTo>
                  <a:pt x="483730" y="849948"/>
                </a:lnTo>
                <a:lnTo>
                  <a:pt x="481510" y="851218"/>
                </a:lnTo>
                <a:lnTo>
                  <a:pt x="479290" y="852806"/>
                </a:lnTo>
                <a:lnTo>
                  <a:pt x="475167" y="856933"/>
                </a:lnTo>
                <a:lnTo>
                  <a:pt x="470727" y="861061"/>
                </a:lnTo>
                <a:lnTo>
                  <a:pt x="466604" y="865823"/>
                </a:lnTo>
                <a:lnTo>
                  <a:pt x="462482" y="871221"/>
                </a:lnTo>
                <a:lnTo>
                  <a:pt x="454553" y="882651"/>
                </a:lnTo>
                <a:lnTo>
                  <a:pt x="448527" y="890906"/>
                </a:lnTo>
                <a:lnTo>
                  <a:pt x="442819" y="899478"/>
                </a:lnTo>
                <a:lnTo>
                  <a:pt x="436793" y="908368"/>
                </a:lnTo>
                <a:lnTo>
                  <a:pt x="431402" y="917893"/>
                </a:lnTo>
                <a:lnTo>
                  <a:pt x="429499" y="926783"/>
                </a:lnTo>
                <a:lnTo>
                  <a:pt x="427596" y="935673"/>
                </a:lnTo>
                <a:lnTo>
                  <a:pt x="426010" y="945198"/>
                </a:lnTo>
                <a:lnTo>
                  <a:pt x="424742" y="954406"/>
                </a:lnTo>
                <a:lnTo>
                  <a:pt x="423790" y="963931"/>
                </a:lnTo>
                <a:lnTo>
                  <a:pt x="423156" y="973773"/>
                </a:lnTo>
                <a:lnTo>
                  <a:pt x="422839" y="982981"/>
                </a:lnTo>
                <a:lnTo>
                  <a:pt x="422839" y="992823"/>
                </a:lnTo>
                <a:lnTo>
                  <a:pt x="423156" y="1007111"/>
                </a:lnTo>
                <a:lnTo>
                  <a:pt x="424107" y="1020764"/>
                </a:lnTo>
                <a:lnTo>
                  <a:pt x="426010" y="1034099"/>
                </a:lnTo>
                <a:lnTo>
                  <a:pt x="428547" y="1047434"/>
                </a:lnTo>
                <a:lnTo>
                  <a:pt x="432036" y="1060769"/>
                </a:lnTo>
                <a:lnTo>
                  <a:pt x="435525" y="1073469"/>
                </a:lnTo>
                <a:lnTo>
                  <a:pt x="439965" y="1086169"/>
                </a:lnTo>
                <a:lnTo>
                  <a:pt x="445039" y="1098551"/>
                </a:lnTo>
                <a:lnTo>
                  <a:pt x="450430" y="1110934"/>
                </a:lnTo>
                <a:lnTo>
                  <a:pt x="456456" y="1122999"/>
                </a:lnTo>
                <a:lnTo>
                  <a:pt x="462799" y="1134429"/>
                </a:lnTo>
                <a:lnTo>
                  <a:pt x="469459" y="1145541"/>
                </a:lnTo>
                <a:lnTo>
                  <a:pt x="477070" y="1156019"/>
                </a:lnTo>
                <a:lnTo>
                  <a:pt x="484364" y="1166496"/>
                </a:lnTo>
                <a:lnTo>
                  <a:pt x="492293" y="1176656"/>
                </a:lnTo>
                <a:lnTo>
                  <a:pt x="500539" y="1186181"/>
                </a:lnTo>
                <a:lnTo>
                  <a:pt x="508784" y="1195389"/>
                </a:lnTo>
                <a:lnTo>
                  <a:pt x="517347" y="1204279"/>
                </a:lnTo>
                <a:lnTo>
                  <a:pt x="526227" y="1212216"/>
                </a:lnTo>
                <a:lnTo>
                  <a:pt x="535107" y="1220154"/>
                </a:lnTo>
                <a:lnTo>
                  <a:pt x="543987" y="1227456"/>
                </a:lnTo>
                <a:lnTo>
                  <a:pt x="553184" y="1234124"/>
                </a:lnTo>
                <a:lnTo>
                  <a:pt x="562381" y="1240474"/>
                </a:lnTo>
                <a:lnTo>
                  <a:pt x="571578" y="1245871"/>
                </a:lnTo>
                <a:lnTo>
                  <a:pt x="580775" y="1250951"/>
                </a:lnTo>
                <a:lnTo>
                  <a:pt x="589655" y="1255079"/>
                </a:lnTo>
                <a:lnTo>
                  <a:pt x="598853" y="1258889"/>
                </a:lnTo>
                <a:lnTo>
                  <a:pt x="607732" y="1262381"/>
                </a:lnTo>
                <a:lnTo>
                  <a:pt x="616612" y="1264604"/>
                </a:lnTo>
                <a:lnTo>
                  <a:pt x="624858" y="1266509"/>
                </a:lnTo>
                <a:lnTo>
                  <a:pt x="633421" y="1267461"/>
                </a:lnTo>
                <a:lnTo>
                  <a:pt x="641349" y="1267779"/>
                </a:lnTo>
                <a:lnTo>
                  <a:pt x="649595" y="1267461"/>
                </a:lnTo>
                <a:lnTo>
                  <a:pt x="657524" y="1266509"/>
                </a:lnTo>
                <a:lnTo>
                  <a:pt x="666404" y="1264604"/>
                </a:lnTo>
                <a:lnTo>
                  <a:pt x="674967" y="1262381"/>
                </a:lnTo>
                <a:lnTo>
                  <a:pt x="684164" y="1258889"/>
                </a:lnTo>
                <a:lnTo>
                  <a:pt x="692726" y="1255079"/>
                </a:lnTo>
                <a:lnTo>
                  <a:pt x="701924" y="1250951"/>
                </a:lnTo>
                <a:lnTo>
                  <a:pt x="711121" y="1245871"/>
                </a:lnTo>
                <a:lnTo>
                  <a:pt x="720318" y="1240474"/>
                </a:lnTo>
                <a:lnTo>
                  <a:pt x="729515" y="1234124"/>
                </a:lnTo>
                <a:lnTo>
                  <a:pt x="738395" y="1227456"/>
                </a:lnTo>
                <a:lnTo>
                  <a:pt x="747592" y="1220154"/>
                </a:lnTo>
                <a:lnTo>
                  <a:pt x="756472" y="1212216"/>
                </a:lnTo>
                <a:lnTo>
                  <a:pt x="765352" y="1204279"/>
                </a:lnTo>
                <a:lnTo>
                  <a:pt x="773915" y="1195389"/>
                </a:lnTo>
                <a:lnTo>
                  <a:pt x="782160" y="1186181"/>
                </a:lnTo>
                <a:lnTo>
                  <a:pt x="790406" y="1176656"/>
                </a:lnTo>
                <a:lnTo>
                  <a:pt x="798652" y="1166496"/>
                </a:lnTo>
                <a:lnTo>
                  <a:pt x="805946" y="1156019"/>
                </a:lnTo>
                <a:lnTo>
                  <a:pt x="813240" y="1145541"/>
                </a:lnTo>
                <a:lnTo>
                  <a:pt x="819900" y="1134429"/>
                </a:lnTo>
                <a:lnTo>
                  <a:pt x="826243" y="1122999"/>
                </a:lnTo>
                <a:lnTo>
                  <a:pt x="831952" y="1110934"/>
                </a:lnTo>
                <a:lnTo>
                  <a:pt x="837660" y="1098551"/>
                </a:lnTo>
                <a:lnTo>
                  <a:pt x="842417" y="1086169"/>
                </a:lnTo>
                <a:lnTo>
                  <a:pt x="847174" y="1073469"/>
                </a:lnTo>
                <a:lnTo>
                  <a:pt x="850980" y="1060769"/>
                </a:lnTo>
                <a:lnTo>
                  <a:pt x="853834" y="1047434"/>
                </a:lnTo>
                <a:lnTo>
                  <a:pt x="856689" y="1034099"/>
                </a:lnTo>
                <a:lnTo>
                  <a:pt x="858592" y="1020764"/>
                </a:lnTo>
                <a:lnTo>
                  <a:pt x="859543" y="1007111"/>
                </a:lnTo>
                <a:lnTo>
                  <a:pt x="860177" y="992823"/>
                </a:lnTo>
                <a:lnTo>
                  <a:pt x="859860" y="984886"/>
                </a:lnTo>
                <a:lnTo>
                  <a:pt x="859543" y="976313"/>
                </a:lnTo>
                <a:lnTo>
                  <a:pt x="837343" y="975361"/>
                </a:lnTo>
                <a:lnTo>
                  <a:pt x="814509" y="973773"/>
                </a:lnTo>
                <a:lnTo>
                  <a:pt x="791040" y="970916"/>
                </a:lnTo>
                <a:lnTo>
                  <a:pt x="767255" y="968058"/>
                </a:lnTo>
                <a:lnTo>
                  <a:pt x="743469" y="964566"/>
                </a:lnTo>
                <a:lnTo>
                  <a:pt x="719366" y="960438"/>
                </a:lnTo>
                <a:lnTo>
                  <a:pt x="695898" y="955041"/>
                </a:lnTo>
                <a:lnTo>
                  <a:pt x="684481" y="952501"/>
                </a:lnTo>
                <a:lnTo>
                  <a:pt x="673064" y="949643"/>
                </a:lnTo>
                <a:lnTo>
                  <a:pt x="661964" y="946468"/>
                </a:lnTo>
                <a:lnTo>
                  <a:pt x="651181" y="943293"/>
                </a:lnTo>
                <a:lnTo>
                  <a:pt x="640398" y="940118"/>
                </a:lnTo>
                <a:lnTo>
                  <a:pt x="629932" y="936308"/>
                </a:lnTo>
                <a:lnTo>
                  <a:pt x="620101" y="932816"/>
                </a:lnTo>
                <a:lnTo>
                  <a:pt x="610270" y="929006"/>
                </a:lnTo>
                <a:lnTo>
                  <a:pt x="601073" y="924878"/>
                </a:lnTo>
                <a:lnTo>
                  <a:pt x="592510" y="921068"/>
                </a:lnTo>
                <a:lnTo>
                  <a:pt x="583947" y="916941"/>
                </a:lnTo>
                <a:lnTo>
                  <a:pt x="576018" y="912178"/>
                </a:lnTo>
                <a:lnTo>
                  <a:pt x="568724" y="907733"/>
                </a:lnTo>
                <a:lnTo>
                  <a:pt x="561747" y="903288"/>
                </a:lnTo>
                <a:lnTo>
                  <a:pt x="555404" y="898208"/>
                </a:lnTo>
                <a:lnTo>
                  <a:pt x="550013" y="893128"/>
                </a:lnTo>
                <a:lnTo>
                  <a:pt x="544938" y="887731"/>
                </a:lnTo>
                <a:lnTo>
                  <a:pt x="540498" y="882651"/>
                </a:lnTo>
                <a:lnTo>
                  <a:pt x="536376" y="876936"/>
                </a:lnTo>
                <a:lnTo>
                  <a:pt x="532253" y="872173"/>
                </a:lnTo>
                <a:lnTo>
                  <a:pt x="528447" y="867728"/>
                </a:lnTo>
                <a:lnTo>
                  <a:pt x="524641" y="863601"/>
                </a:lnTo>
                <a:lnTo>
                  <a:pt x="520836" y="860426"/>
                </a:lnTo>
                <a:lnTo>
                  <a:pt x="517347" y="857251"/>
                </a:lnTo>
                <a:lnTo>
                  <a:pt x="514176" y="854393"/>
                </a:lnTo>
                <a:lnTo>
                  <a:pt x="511004" y="852488"/>
                </a:lnTo>
                <a:lnTo>
                  <a:pt x="507833" y="850583"/>
                </a:lnTo>
                <a:lnTo>
                  <a:pt x="504661" y="849313"/>
                </a:lnTo>
                <a:lnTo>
                  <a:pt x="501807" y="848361"/>
                </a:lnTo>
                <a:lnTo>
                  <a:pt x="499270" y="847726"/>
                </a:lnTo>
                <a:lnTo>
                  <a:pt x="496099" y="847408"/>
                </a:lnTo>
                <a:lnTo>
                  <a:pt x="493561" y="847408"/>
                </a:lnTo>
                <a:close/>
                <a:moveTo>
                  <a:pt x="1304925" y="828675"/>
                </a:moveTo>
                <a:lnTo>
                  <a:pt x="1476375" y="828675"/>
                </a:lnTo>
                <a:lnTo>
                  <a:pt x="1476375" y="1252538"/>
                </a:lnTo>
                <a:lnTo>
                  <a:pt x="1304925" y="1252538"/>
                </a:lnTo>
                <a:lnTo>
                  <a:pt x="1304925" y="828675"/>
                </a:lnTo>
                <a:close/>
                <a:moveTo>
                  <a:pt x="634055" y="655638"/>
                </a:moveTo>
                <a:lnTo>
                  <a:pt x="641349" y="655638"/>
                </a:lnTo>
                <a:lnTo>
                  <a:pt x="648644" y="655638"/>
                </a:lnTo>
                <a:lnTo>
                  <a:pt x="655938" y="655956"/>
                </a:lnTo>
                <a:lnTo>
                  <a:pt x="662915" y="656591"/>
                </a:lnTo>
                <a:lnTo>
                  <a:pt x="669892" y="657226"/>
                </a:lnTo>
                <a:lnTo>
                  <a:pt x="677187" y="658178"/>
                </a:lnTo>
                <a:lnTo>
                  <a:pt x="684164" y="659766"/>
                </a:lnTo>
                <a:lnTo>
                  <a:pt x="691141" y="661036"/>
                </a:lnTo>
                <a:lnTo>
                  <a:pt x="698118" y="662623"/>
                </a:lnTo>
                <a:lnTo>
                  <a:pt x="704778" y="664211"/>
                </a:lnTo>
                <a:lnTo>
                  <a:pt x="711438" y="666433"/>
                </a:lnTo>
                <a:lnTo>
                  <a:pt x="718415" y="668338"/>
                </a:lnTo>
                <a:lnTo>
                  <a:pt x="724758" y="670878"/>
                </a:lnTo>
                <a:lnTo>
                  <a:pt x="731418" y="673418"/>
                </a:lnTo>
                <a:lnTo>
                  <a:pt x="737761" y="676276"/>
                </a:lnTo>
                <a:lnTo>
                  <a:pt x="744421" y="679133"/>
                </a:lnTo>
                <a:lnTo>
                  <a:pt x="750446" y="682308"/>
                </a:lnTo>
                <a:lnTo>
                  <a:pt x="763132" y="688976"/>
                </a:lnTo>
                <a:lnTo>
                  <a:pt x="775500" y="696596"/>
                </a:lnTo>
                <a:lnTo>
                  <a:pt x="787235" y="704533"/>
                </a:lnTo>
                <a:lnTo>
                  <a:pt x="798652" y="713423"/>
                </a:lnTo>
                <a:lnTo>
                  <a:pt x="809435" y="722631"/>
                </a:lnTo>
                <a:lnTo>
                  <a:pt x="819900" y="732791"/>
                </a:lnTo>
                <a:lnTo>
                  <a:pt x="830049" y="743586"/>
                </a:lnTo>
                <a:lnTo>
                  <a:pt x="839880" y="754698"/>
                </a:lnTo>
                <a:lnTo>
                  <a:pt x="849394" y="766446"/>
                </a:lnTo>
                <a:lnTo>
                  <a:pt x="858274" y="778511"/>
                </a:lnTo>
                <a:lnTo>
                  <a:pt x="866520" y="791211"/>
                </a:lnTo>
                <a:lnTo>
                  <a:pt x="874449" y="804546"/>
                </a:lnTo>
                <a:lnTo>
                  <a:pt x="881743" y="818198"/>
                </a:lnTo>
                <a:lnTo>
                  <a:pt x="888403" y="832168"/>
                </a:lnTo>
                <a:lnTo>
                  <a:pt x="894746" y="847091"/>
                </a:lnTo>
                <a:lnTo>
                  <a:pt x="900137" y="861696"/>
                </a:lnTo>
                <a:lnTo>
                  <a:pt x="905529" y="876936"/>
                </a:lnTo>
                <a:lnTo>
                  <a:pt x="909651" y="892811"/>
                </a:lnTo>
                <a:lnTo>
                  <a:pt x="913457" y="908686"/>
                </a:lnTo>
                <a:lnTo>
                  <a:pt x="916946" y="924878"/>
                </a:lnTo>
                <a:lnTo>
                  <a:pt x="919166" y="941706"/>
                </a:lnTo>
                <a:lnTo>
                  <a:pt x="921068" y="958533"/>
                </a:lnTo>
                <a:lnTo>
                  <a:pt x="922020" y="975678"/>
                </a:lnTo>
                <a:lnTo>
                  <a:pt x="922337" y="992823"/>
                </a:lnTo>
                <a:lnTo>
                  <a:pt x="922337" y="1002031"/>
                </a:lnTo>
                <a:lnTo>
                  <a:pt x="922020" y="1010921"/>
                </a:lnTo>
                <a:lnTo>
                  <a:pt x="921386" y="1019811"/>
                </a:lnTo>
                <a:lnTo>
                  <a:pt x="920434" y="1028384"/>
                </a:lnTo>
                <a:lnTo>
                  <a:pt x="919483" y="1037274"/>
                </a:lnTo>
                <a:lnTo>
                  <a:pt x="918214" y="1045846"/>
                </a:lnTo>
                <a:lnTo>
                  <a:pt x="916628" y="1054419"/>
                </a:lnTo>
                <a:lnTo>
                  <a:pt x="915043" y="1062674"/>
                </a:lnTo>
                <a:lnTo>
                  <a:pt x="912823" y="1070929"/>
                </a:lnTo>
                <a:lnTo>
                  <a:pt x="910603" y="1079501"/>
                </a:lnTo>
                <a:lnTo>
                  <a:pt x="908383" y="1087756"/>
                </a:lnTo>
                <a:lnTo>
                  <a:pt x="906163" y="1095694"/>
                </a:lnTo>
                <a:lnTo>
                  <a:pt x="903309" y="1103631"/>
                </a:lnTo>
                <a:lnTo>
                  <a:pt x="900137" y="1111569"/>
                </a:lnTo>
                <a:lnTo>
                  <a:pt x="897283" y="1119189"/>
                </a:lnTo>
                <a:lnTo>
                  <a:pt x="894111" y="1126809"/>
                </a:lnTo>
                <a:lnTo>
                  <a:pt x="887134" y="1141731"/>
                </a:lnTo>
                <a:lnTo>
                  <a:pt x="879523" y="1156336"/>
                </a:lnTo>
                <a:lnTo>
                  <a:pt x="871277" y="1170624"/>
                </a:lnTo>
                <a:lnTo>
                  <a:pt x="862714" y="1184276"/>
                </a:lnTo>
                <a:lnTo>
                  <a:pt x="853517" y="1197611"/>
                </a:lnTo>
                <a:lnTo>
                  <a:pt x="843686" y="1209994"/>
                </a:lnTo>
                <a:lnTo>
                  <a:pt x="833854" y="1222376"/>
                </a:lnTo>
                <a:lnTo>
                  <a:pt x="823389" y="1233806"/>
                </a:lnTo>
                <a:lnTo>
                  <a:pt x="812606" y="1244919"/>
                </a:lnTo>
                <a:lnTo>
                  <a:pt x="801823" y="1255396"/>
                </a:lnTo>
                <a:lnTo>
                  <a:pt x="790406" y="1265239"/>
                </a:lnTo>
                <a:lnTo>
                  <a:pt x="778989" y="1274446"/>
                </a:lnTo>
                <a:lnTo>
                  <a:pt x="767255" y="1282701"/>
                </a:lnTo>
                <a:lnTo>
                  <a:pt x="755521" y="1290956"/>
                </a:lnTo>
                <a:lnTo>
                  <a:pt x="743786" y="1298259"/>
                </a:lnTo>
                <a:lnTo>
                  <a:pt x="732052" y="1304609"/>
                </a:lnTo>
                <a:lnTo>
                  <a:pt x="720318" y="1310641"/>
                </a:lnTo>
                <a:lnTo>
                  <a:pt x="708584" y="1315721"/>
                </a:lnTo>
                <a:lnTo>
                  <a:pt x="696849" y="1320166"/>
                </a:lnTo>
                <a:lnTo>
                  <a:pt x="685432" y="1323659"/>
                </a:lnTo>
                <a:lnTo>
                  <a:pt x="674015" y="1326516"/>
                </a:lnTo>
                <a:lnTo>
                  <a:pt x="662915" y="1328421"/>
                </a:lnTo>
                <a:lnTo>
                  <a:pt x="657207" y="1329374"/>
                </a:lnTo>
                <a:lnTo>
                  <a:pt x="652132" y="1329691"/>
                </a:lnTo>
                <a:lnTo>
                  <a:pt x="646424" y="1330009"/>
                </a:lnTo>
                <a:lnTo>
                  <a:pt x="641349" y="1330326"/>
                </a:lnTo>
                <a:lnTo>
                  <a:pt x="635958" y="1330009"/>
                </a:lnTo>
                <a:lnTo>
                  <a:pt x="630884" y="1329691"/>
                </a:lnTo>
                <a:lnTo>
                  <a:pt x="625492" y="1329374"/>
                </a:lnTo>
                <a:lnTo>
                  <a:pt x="620101" y="1328421"/>
                </a:lnTo>
                <a:lnTo>
                  <a:pt x="609001" y="1326516"/>
                </a:lnTo>
                <a:lnTo>
                  <a:pt x="597584" y="1323659"/>
                </a:lnTo>
                <a:lnTo>
                  <a:pt x="585850" y="1320166"/>
                </a:lnTo>
                <a:lnTo>
                  <a:pt x="574433" y="1315721"/>
                </a:lnTo>
                <a:lnTo>
                  <a:pt x="562698" y="1310641"/>
                </a:lnTo>
                <a:lnTo>
                  <a:pt x="550647" y="1304609"/>
                </a:lnTo>
                <a:lnTo>
                  <a:pt x="538913" y="1298259"/>
                </a:lnTo>
                <a:lnTo>
                  <a:pt x="527179" y="1290956"/>
                </a:lnTo>
                <a:lnTo>
                  <a:pt x="515444" y="1282701"/>
                </a:lnTo>
                <a:lnTo>
                  <a:pt x="503710" y="1274446"/>
                </a:lnTo>
                <a:lnTo>
                  <a:pt x="492293" y="1265239"/>
                </a:lnTo>
                <a:lnTo>
                  <a:pt x="481193" y="1255396"/>
                </a:lnTo>
                <a:lnTo>
                  <a:pt x="470093" y="1244919"/>
                </a:lnTo>
                <a:lnTo>
                  <a:pt x="459310" y="1233806"/>
                </a:lnTo>
                <a:lnTo>
                  <a:pt x="448845" y="1222376"/>
                </a:lnTo>
                <a:lnTo>
                  <a:pt x="438696" y="1209994"/>
                </a:lnTo>
                <a:lnTo>
                  <a:pt x="429499" y="1197611"/>
                </a:lnTo>
                <a:lnTo>
                  <a:pt x="419985" y="1184276"/>
                </a:lnTo>
                <a:lnTo>
                  <a:pt x="411422" y="1170624"/>
                </a:lnTo>
                <a:lnTo>
                  <a:pt x="403176" y="1156336"/>
                </a:lnTo>
                <a:lnTo>
                  <a:pt x="395565" y="1141731"/>
                </a:lnTo>
                <a:lnTo>
                  <a:pt x="388588" y="1126809"/>
                </a:lnTo>
                <a:lnTo>
                  <a:pt x="385416" y="1119189"/>
                </a:lnTo>
                <a:lnTo>
                  <a:pt x="382245" y="1111569"/>
                </a:lnTo>
                <a:lnTo>
                  <a:pt x="379390" y="1103631"/>
                </a:lnTo>
                <a:lnTo>
                  <a:pt x="376853" y="1095694"/>
                </a:lnTo>
                <a:lnTo>
                  <a:pt x="374316" y="1087756"/>
                </a:lnTo>
                <a:lnTo>
                  <a:pt x="372096" y="1079501"/>
                </a:lnTo>
                <a:lnTo>
                  <a:pt x="369559" y="1070929"/>
                </a:lnTo>
                <a:lnTo>
                  <a:pt x="367656" y="1062674"/>
                </a:lnTo>
                <a:lnTo>
                  <a:pt x="366071" y="1054419"/>
                </a:lnTo>
                <a:lnTo>
                  <a:pt x="364485" y="1045846"/>
                </a:lnTo>
                <a:lnTo>
                  <a:pt x="363216" y="1037274"/>
                </a:lnTo>
                <a:lnTo>
                  <a:pt x="362265" y="1028384"/>
                </a:lnTo>
                <a:lnTo>
                  <a:pt x="361313" y="1019811"/>
                </a:lnTo>
                <a:lnTo>
                  <a:pt x="360996" y="1010921"/>
                </a:lnTo>
                <a:lnTo>
                  <a:pt x="360362" y="1002031"/>
                </a:lnTo>
                <a:lnTo>
                  <a:pt x="360362" y="992823"/>
                </a:lnTo>
                <a:lnTo>
                  <a:pt x="360679" y="975678"/>
                </a:lnTo>
                <a:lnTo>
                  <a:pt x="361948" y="958533"/>
                </a:lnTo>
                <a:lnTo>
                  <a:pt x="363533" y="941706"/>
                </a:lnTo>
                <a:lnTo>
                  <a:pt x="366071" y="924878"/>
                </a:lnTo>
                <a:lnTo>
                  <a:pt x="368925" y="908686"/>
                </a:lnTo>
                <a:lnTo>
                  <a:pt x="373048" y="892811"/>
                </a:lnTo>
                <a:lnTo>
                  <a:pt x="377171" y="876936"/>
                </a:lnTo>
                <a:lnTo>
                  <a:pt x="382245" y="861696"/>
                </a:lnTo>
                <a:lnTo>
                  <a:pt x="387953" y="847091"/>
                </a:lnTo>
                <a:lnTo>
                  <a:pt x="393979" y="832168"/>
                </a:lnTo>
                <a:lnTo>
                  <a:pt x="400956" y="818198"/>
                </a:lnTo>
                <a:lnTo>
                  <a:pt x="408568" y="804546"/>
                </a:lnTo>
                <a:lnTo>
                  <a:pt x="416179" y="791211"/>
                </a:lnTo>
                <a:lnTo>
                  <a:pt x="424425" y="778511"/>
                </a:lnTo>
                <a:lnTo>
                  <a:pt x="433305" y="766446"/>
                </a:lnTo>
                <a:lnTo>
                  <a:pt x="442819" y="754698"/>
                </a:lnTo>
                <a:lnTo>
                  <a:pt x="452650" y="743586"/>
                </a:lnTo>
                <a:lnTo>
                  <a:pt x="462482" y="732791"/>
                </a:lnTo>
                <a:lnTo>
                  <a:pt x="473264" y="722631"/>
                </a:lnTo>
                <a:lnTo>
                  <a:pt x="484047" y="713423"/>
                </a:lnTo>
                <a:lnTo>
                  <a:pt x="495464" y="704533"/>
                </a:lnTo>
                <a:lnTo>
                  <a:pt x="507516" y="696596"/>
                </a:lnTo>
                <a:lnTo>
                  <a:pt x="519567" y="688976"/>
                </a:lnTo>
                <a:lnTo>
                  <a:pt x="531936" y="682308"/>
                </a:lnTo>
                <a:lnTo>
                  <a:pt x="538278" y="679133"/>
                </a:lnTo>
                <a:lnTo>
                  <a:pt x="544938" y="676276"/>
                </a:lnTo>
                <a:lnTo>
                  <a:pt x="551281" y="673418"/>
                </a:lnTo>
                <a:lnTo>
                  <a:pt x="557941" y="670878"/>
                </a:lnTo>
                <a:lnTo>
                  <a:pt x="564284" y="668338"/>
                </a:lnTo>
                <a:lnTo>
                  <a:pt x="571261" y="666433"/>
                </a:lnTo>
                <a:lnTo>
                  <a:pt x="577921" y="664211"/>
                </a:lnTo>
                <a:lnTo>
                  <a:pt x="584898" y="662623"/>
                </a:lnTo>
                <a:lnTo>
                  <a:pt x="591875" y="661036"/>
                </a:lnTo>
                <a:lnTo>
                  <a:pt x="598535" y="659766"/>
                </a:lnTo>
                <a:lnTo>
                  <a:pt x="605830" y="658178"/>
                </a:lnTo>
                <a:lnTo>
                  <a:pt x="612490" y="657226"/>
                </a:lnTo>
                <a:lnTo>
                  <a:pt x="619784" y="656591"/>
                </a:lnTo>
                <a:lnTo>
                  <a:pt x="627078" y="655956"/>
                </a:lnTo>
                <a:lnTo>
                  <a:pt x="634055" y="655638"/>
                </a:lnTo>
                <a:close/>
                <a:moveTo>
                  <a:pt x="1604962" y="463550"/>
                </a:moveTo>
                <a:lnTo>
                  <a:pt x="1776412" y="463550"/>
                </a:lnTo>
                <a:lnTo>
                  <a:pt x="1776412" y="1252538"/>
                </a:lnTo>
                <a:lnTo>
                  <a:pt x="1604962" y="1252538"/>
                </a:lnTo>
                <a:lnTo>
                  <a:pt x="1604962" y="463550"/>
                </a:lnTo>
                <a:close/>
                <a:moveTo>
                  <a:pt x="0" y="0"/>
                </a:moveTo>
                <a:lnTo>
                  <a:pt x="2125663" y="0"/>
                </a:lnTo>
                <a:lnTo>
                  <a:pt x="2125663" y="171553"/>
                </a:lnTo>
                <a:lnTo>
                  <a:pt x="2039621" y="171553"/>
                </a:lnTo>
                <a:lnTo>
                  <a:pt x="2039621" y="1577975"/>
                </a:lnTo>
                <a:lnTo>
                  <a:pt x="1252220" y="1577975"/>
                </a:lnTo>
                <a:lnTo>
                  <a:pt x="1252220" y="1449310"/>
                </a:lnTo>
                <a:lnTo>
                  <a:pt x="1911033" y="1449310"/>
                </a:lnTo>
                <a:lnTo>
                  <a:pt x="1911033" y="171553"/>
                </a:lnTo>
                <a:lnTo>
                  <a:pt x="195263" y="171553"/>
                </a:lnTo>
                <a:lnTo>
                  <a:pt x="195263" y="1249164"/>
                </a:lnTo>
                <a:lnTo>
                  <a:pt x="66675" y="1249164"/>
                </a:lnTo>
                <a:lnTo>
                  <a:pt x="66675" y="171553"/>
                </a:lnTo>
                <a:lnTo>
                  <a:pt x="0" y="171553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  <p:sp>
        <p:nvSpPr>
          <p:cNvPr id="49" name="矩形 48"/>
          <p:cNvSpPr/>
          <p:nvPr/>
        </p:nvSpPr>
        <p:spPr>
          <a:xfrm flipV="1">
            <a:off x="913011" y="858085"/>
            <a:ext cx="11282162" cy="457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32" name="图片 31" descr="7072Gi正面.bmp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811519" y="118386"/>
            <a:ext cx="976294" cy="700835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1577"/>
          <a:stretch>
            <a:fillRect/>
          </a:stretch>
        </p:blipFill>
        <p:spPr>
          <a:xfrm>
            <a:off x="9193499" y="44624"/>
            <a:ext cx="1494427" cy="549748"/>
          </a:xfrm>
          <a:prstGeom prst="rect">
            <a:avLst/>
          </a:prstGeom>
        </p:spPr>
      </p:pic>
      <p:sp>
        <p:nvSpPr>
          <p:cNvPr id="34" name="文本框 33"/>
          <p:cNvSpPr txBox="1"/>
          <p:nvPr/>
        </p:nvSpPr>
        <p:spPr>
          <a:xfrm>
            <a:off x="9118266" y="589524"/>
            <a:ext cx="1685077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1300" dirty="0"/>
              <a:t>嵌入式一体化触摸屏</a:t>
            </a:r>
          </a:p>
        </p:txBody>
      </p:sp>
      <p:sp>
        <p:nvSpPr>
          <p:cNvPr id="35" name="矩形 34"/>
          <p:cNvSpPr/>
          <p:nvPr/>
        </p:nvSpPr>
        <p:spPr>
          <a:xfrm>
            <a:off x="10811519" y="109870"/>
            <a:ext cx="976294" cy="695338"/>
          </a:xfrm>
          <a:prstGeom prst="rect">
            <a:avLst/>
          </a:prstGeom>
          <a:noFill/>
          <a:ln w="12700">
            <a:solidFill>
              <a:srgbClr val="2F5EB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grpSp>
        <p:nvGrpSpPr>
          <p:cNvPr id="37" name="组合 36"/>
          <p:cNvGrpSpPr/>
          <p:nvPr/>
        </p:nvGrpSpPr>
        <p:grpSpPr>
          <a:xfrm>
            <a:off x="841003" y="971301"/>
            <a:ext cx="3528392" cy="657499"/>
            <a:chOff x="913011" y="1556792"/>
            <a:chExt cx="3528392" cy="657499"/>
          </a:xfrm>
        </p:grpSpPr>
        <p:sp>
          <p:nvSpPr>
            <p:cNvPr id="44" name="TextBox 7"/>
            <p:cNvSpPr>
              <a:spLocks noChangeArrowheads="1"/>
            </p:cNvSpPr>
            <p:nvPr/>
          </p:nvSpPr>
          <p:spPr bwMode="auto">
            <a:xfrm>
              <a:off x="1777107" y="1731653"/>
              <a:ext cx="2578146" cy="27699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r>
                <a:rPr lang="zh-CN" altLang="en-US" b="1" dirty="0" smtClean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工具介绍</a:t>
              </a:r>
              <a:endParaRPr lang="zh-CN" altLang="zh-CN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5" name="圆角矩形 44"/>
            <p:cNvSpPr/>
            <p:nvPr/>
          </p:nvSpPr>
          <p:spPr>
            <a:xfrm>
              <a:off x="1215185" y="1652019"/>
              <a:ext cx="3226218" cy="467045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rgbClr val="2F5EB0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srgbClr val="2F5EB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46" name="组合 45"/>
            <p:cNvGrpSpPr/>
            <p:nvPr/>
          </p:nvGrpSpPr>
          <p:grpSpPr>
            <a:xfrm>
              <a:off x="913011" y="1556792"/>
              <a:ext cx="657499" cy="657499"/>
              <a:chOff x="6961683" y="1619373"/>
              <a:chExt cx="657499" cy="657499"/>
            </a:xfrm>
          </p:grpSpPr>
          <p:sp>
            <p:nvSpPr>
              <p:cNvPr id="47" name="椭圆 46"/>
              <p:cNvSpPr/>
              <p:nvPr/>
            </p:nvSpPr>
            <p:spPr>
              <a:xfrm>
                <a:off x="6961683" y="1619373"/>
                <a:ext cx="657499" cy="657499"/>
              </a:xfrm>
              <a:prstGeom prst="ellipse">
                <a:avLst/>
              </a:prstGeom>
              <a:solidFill>
                <a:srgbClr val="2F5EB0"/>
              </a:solidFill>
              <a:ln w="28575"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>
                  <a:solidFill>
                    <a:srgbClr val="2F5EB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grpSp>
            <p:nvGrpSpPr>
              <p:cNvPr id="48" name="组合 47"/>
              <p:cNvGrpSpPr/>
              <p:nvPr/>
            </p:nvGrpSpPr>
            <p:grpSpPr>
              <a:xfrm>
                <a:off x="7144192" y="1817619"/>
                <a:ext cx="357058" cy="261006"/>
                <a:chOff x="7599343" y="3871727"/>
                <a:chExt cx="790674" cy="577975"/>
              </a:xfrm>
              <a:solidFill>
                <a:schemeClr val="bg1"/>
              </a:solidFill>
              <a:effectLst/>
            </p:grpSpPr>
            <p:sp>
              <p:nvSpPr>
                <p:cNvPr id="50" name="任意多边形 85"/>
                <p:cNvSpPr>
                  <a:spLocks noChangeArrowheads="1"/>
                </p:cNvSpPr>
                <p:nvPr/>
              </p:nvSpPr>
              <p:spPr bwMode="auto">
                <a:xfrm>
                  <a:off x="7622726" y="3973484"/>
                  <a:ext cx="628785" cy="476218"/>
                </a:xfrm>
                <a:custGeom>
                  <a:avLst/>
                  <a:gdLst>
                    <a:gd name="T0" fmla="*/ 96105 w 628567"/>
                    <a:gd name="T1" fmla="*/ 192304 h 476598"/>
                    <a:gd name="T2" fmla="*/ 96105 w 628567"/>
                    <a:gd name="T3" fmla="*/ 476598 h 476598"/>
                    <a:gd name="T4" fmla="*/ 0 w 628567"/>
                    <a:gd name="T5" fmla="*/ 476598 h 476598"/>
                    <a:gd name="T6" fmla="*/ 0 w 628567"/>
                    <a:gd name="T7" fmla="*/ 267440 h 476598"/>
                    <a:gd name="T8" fmla="*/ 451079 w 628567"/>
                    <a:gd name="T9" fmla="*/ 149738 h 476598"/>
                    <a:gd name="T10" fmla="*/ 451079 w 628567"/>
                    <a:gd name="T11" fmla="*/ 476598 h 476598"/>
                    <a:gd name="T12" fmla="*/ 354974 w 628567"/>
                    <a:gd name="T13" fmla="*/ 476598 h 476598"/>
                    <a:gd name="T14" fmla="*/ 354974 w 628567"/>
                    <a:gd name="T15" fmla="*/ 196833 h 476598"/>
                    <a:gd name="T16" fmla="*/ 357633 w 628567"/>
                    <a:gd name="T17" fmla="*/ 200277 h 476598"/>
                    <a:gd name="T18" fmla="*/ 359009 w 628567"/>
                    <a:gd name="T19" fmla="*/ 199214 h 476598"/>
                    <a:gd name="T20" fmla="*/ 372907 w 628567"/>
                    <a:gd name="T21" fmla="*/ 215687 h 476598"/>
                    <a:gd name="T22" fmla="*/ 255352 w 628567"/>
                    <a:gd name="T23" fmla="*/ 67803 h 476598"/>
                    <a:gd name="T24" fmla="*/ 273592 w 628567"/>
                    <a:gd name="T25" fmla="*/ 91427 h 476598"/>
                    <a:gd name="T26" fmla="*/ 273592 w 628567"/>
                    <a:gd name="T27" fmla="*/ 476598 h 476598"/>
                    <a:gd name="T28" fmla="*/ 177487 w 628567"/>
                    <a:gd name="T29" fmla="*/ 476598 h 476598"/>
                    <a:gd name="T30" fmla="*/ 177487 w 628567"/>
                    <a:gd name="T31" fmla="*/ 128679 h 476598"/>
                    <a:gd name="T32" fmla="*/ 628567 w 628567"/>
                    <a:gd name="T33" fmla="*/ 0 h 476598"/>
                    <a:gd name="T34" fmla="*/ 628567 w 628567"/>
                    <a:gd name="T35" fmla="*/ 476598 h 476598"/>
                    <a:gd name="T36" fmla="*/ 532462 w 628567"/>
                    <a:gd name="T37" fmla="*/ 476598 h 476598"/>
                    <a:gd name="T38" fmla="*/ 532462 w 628567"/>
                    <a:gd name="T39" fmla="*/ 81079 h 476598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w 628567"/>
                    <a:gd name="T61" fmla="*/ 0 h 476598"/>
                    <a:gd name="T62" fmla="*/ 628567 w 628567"/>
                    <a:gd name="T63" fmla="*/ 476598 h 476598"/>
                  </a:gdLst>
                  <a:ahLst/>
                  <a:cxnLst>
                    <a:cxn ang="T40">
                      <a:pos x="T0" y="T1"/>
                    </a:cxn>
                    <a:cxn ang="T41">
                      <a:pos x="T2" y="T3"/>
                    </a:cxn>
                    <a:cxn ang="T42">
                      <a:pos x="T4" y="T5"/>
                    </a:cxn>
                    <a:cxn ang="T43">
                      <a:pos x="T6" y="T7"/>
                    </a:cxn>
                    <a:cxn ang="T44">
                      <a:pos x="T8" y="T9"/>
                    </a:cxn>
                    <a:cxn ang="T45">
                      <a:pos x="T10" y="T11"/>
                    </a:cxn>
                    <a:cxn ang="T46">
                      <a:pos x="T12" y="T13"/>
                    </a:cxn>
                    <a:cxn ang="T47">
                      <a:pos x="T14" y="T15"/>
                    </a:cxn>
                    <a:cxn ang="T48">
                      <a:pos x="T16" y="T17"/>
                    </a:cxn>
                    <a:cxn ang="T49">
                      <a:pos x="T18" y="T19"/>
                    </a:cxn>
                    <a:cxn ang="T50">
                      <a:pos x="T20" y="T21"/>
                    </a:cxn>
                    <a:cxn ang="T51">
                      <a:pos x="T22" y="T23"/>
                    </a:cxn>
                    <a:cxn ang="T52">
                      <a:pos x="T24" y="T25"/>
                    </a:cxn>
                    <a:cxn ang="T53">
                      <a:pos x="T26" y="T27"/>
                    </a:cxn>
                    <a:cxn ang="T54">
                      <a:pos x="T28" y="T29"/>
                    </a:cxn>
                    <a:cxn ang="T55">
                      <a:pos x="T30" y="T31"/>
                    </a:cxn>
                    <a:cxn ang="T56">
                      <a:pos x="T32" y="T33"/>
                    </a:cxn>
                    <a:cxn ang="T57">
                      <a:pos x="T34" y="T35"/>
                    </a:cxn>
                    <a:cxn ang="T58">
                      <a:pos x="T36" y="T37"/>
                    </a:cxn>
                    <a:cxn ang="T59">
                      <a:pos x="T38" y="T39"/>
                    </a:cxn>
                  </a:cxnLst>
                  <a:rect l="T60" t="T61" r="T62" b="T63"/>
                  <a:pathLst>
                    <a:path w="628567" h="476598">
                      <a:moveTo>
                        <a:pt x="96105" y="192304"/>
                      </a:moveTo>
                      <a:lnTo>
                        <a:pt x="96105" y="476598"/>
                      </a:lnTo>
                      <a:lnTo>
                        <a:pt x="0" y="476598"/>
                      </a:lnTo>
                      <a:lnTo>
                        <a:pt x="0" y="267440"/>
                      </a:lnTo>
                      <a:close/>
                      <a:moveTo>
                        <a:pt x="451079" y="149738"/>
                      </a:moveTo>
                      <a:lnTo>
                        <a:pt x="451079" y="476598"/>
                      </a:lnTo>
                      <a:lnTo>
                        <a:pt x="354974" y="476598"/>
                      </a:lnTo>
                      <a:lnTo>
                        <a:pt x="354974" y="196833"/>
                      </a:lnTo>
                      <a:lnTo>
                        <a:pt x="357633" y="200277"/>
                      </a:lnTo>
                      <a:lnTo>
                        <a:pt x="359009" y="199214"/>
                      </a:lnTo>
                      <a:lnTo>
                        <a:pt x="372907" y="215687"/>
                      </a:lnTo>
                      <a:close/>
                      <a:moveTo>
                        <a:pt x="255352" y="67803"/>
                      </a:moveTo>
                      <a:lnTo>
                        <a:pt x="273592" y="91427"/>
                      </a:lnTo>
                      <a:lnTo>
                        <a:pt x="273592" y="476598"/>
                      </a:lnTo>
                      <a:lnTo>
                        <a:pt x="177487" y="476598"/>
                      </a:lnTo>
                      <a:lnTo>
                        <a:pt x="177487" y="128679"/>
                      </a:lnTo>
                      <a:close/>
                      <a:moveTo>
                        <a:pt x="628567" y="0"/>
                      </a:moveTo>
                      <a:lnTo>
                        <a:pt x="628567" y="476598"/>
                      </a:lnTo>
                      <a:lnTo>
                        <a:pt x="532462" y="476598"/>
                      </a:lnTo>
                      <a:lnTo>
                        <a:pt x="532462" y="8107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extLst>
                  <a:ext uri="{91240B29-F687-4F45-9708-019B960494DF}">
                    <a14:hiddenLine xmlns:a14="http://schemas.microsoft.com/office/drawing/2010/main" w="25400">
                      <a:solidFill>
                        <a:srgbClr val="000000"/>
                      </a:solidFill>
                      <a:bevel/>
                    </a14:hiddenLine>
                  </a:ext>
                </a:extLst>
              </p:spPr>
              <p:txBody>
                <a:bodyPr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/>
                  <a:endParaRPr lang="zh-CN" altLang="zh-CN" b="1">
                    <a:solidFill>
                      <a:srgbClr val="2F5EB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51" name="任意多边形 86"/>
                <p:cNvSpPr>
                  <a:spLocks noChangeArrowheads="1"/>
                </p:cNvSpPr>
                <p:nvPr/>
              </p:nvSpPr>
              <p:spPr bwMode="auto">
                <a:xfrm rot="13790841">
                  <a:off x="7831852" y="3639218"/>
                  <a:ext cx="325655" cy="790674"/>
                </a:xfrm>
                <a:custGeom>
                  <a:avLst/>
                  <a:gdLst>
                    <a:gd name="T0" fmla="*/ 97660 w 325915"/>
                    <a:gd name="T1" fmla="*/ 790400 h 790400"/>
                    <a:gd name="T2" fmla="*/ 0 w 325915"/>
                    <a:gd name="T3" fmla="*/ 664808 h 790400"/>
                    <a:gd name="T4" fmla="*/ 70970 w 325915"/>
                    <a:gd name="T5" fmla="*/ 664808 h 790400"/>
                    <a:gd name="T6" fmla="*/ 70970 w 325915"/>
                    <a:gd name="T7" fmla="*/ 320500 h 790400"/>
                    <a:gd name="T8" fmla="*/ 92523 w 325915"/>
                    <a:gd name="T9" fmla="*/ 320500 h 790400"/>
                    <a:gd name="T10" fmla="*/ 92598 w 325915"/>
                    <a:gd name="T11" fmla="*/ 318763 h 790400"/>
                    <a:gd name="T12" fmla="*/ 259805 w 325915"/>
                    <a:gd name="T13" fmla="*/ 326009 h 790400"/>
                    <a:gd name="T14" fmla="*/ 271953 w 325915"/>
                    <a:gd name="T15" fmla="*/ 0 h 790400"/>
                    <a:gd name="T16" fmla="*/ 325915 w 325915"/>
                    <a:gd name="T17" fmla="*/ 2011 h 790400"/>
                    <a:gd name="T18" fmla="*/ 311729 w 325915"/>
                    <a:gd name="T19" fmla="*/ 382747 h 790400"/>
                    <a:gd name="T20" fmla="*/ 257766 w 325915"/>
                    <a:gd name="T21" fmla="*/ 380736 h 790400"/>
                    <a:gd name="T22" fmla="*/ 257794 w 325915"/>
                    <a:gd name="T23" fmla="*/ 379973 h 790400"/>
                    <a:gd name="T24" fmla="*/ 124349 w 325915"/>
                    <a:gd name="T25" fmla="*/ 374190 h 790400"/>
                    <a:gd name="T26" fmla="*/ 124349 w 325915"/>
                    <a:gd name="T27" fmla="*/ 664808 h 790400"/>
                    <a:gd name="T28" fmla="*/ 195319 w 325915"/>
                    <a:gd name="T29" fmla="*/ 664808 h 790400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w 325915"/>
                    <a:gd name="T46" fmla="*/ 0 h 790400"/>
                    <a:gd name="T47" fmla="*/ 325915 w 325915"/>
                    <a:gd name="T48" fmla="*/ 790400 h 790400"/>
                  </a:gdLst>
                  <a:ahLst/>
                  <a:cxnLst>
                    <a:cxn ang="T30">
                      <a:pos x="T0" y="T1"/>
                    </a:cxn>
                    <a:cxn ang="T31">
                      <a:pos x="T2" y="T3"/>
                    </a:cxn>
                    <a:cxn ang="T32">
                      <a:pos x="T4" y="T5"/>
                    </a:cxn>
                    <a:cxn ang="T33">
                      <a:pos x="T6" y="T7"/>
                    </a:cxn>
                    <a:cxn ang="T34">
                      <a:pos x="T8" y="T9"/>
                    </a:cxn>
                    <a:cxn ang="T35">
                      <a:pos x="T10" y="T11"/>
                    </a:cxn>
                    <a:cxn ang="T36">
                      <a:pos x="T12" y="T13"/>
                    </a:cxn>
                    <a:cxn ang="T37">
                      <a:pos x="T14" y="T15"/>
                    </a:cxn>
                    <a:cxn ang="T38">
                      <a:pos x="T16" y="T17"/>
                    </a:cxn>
                    <a:cxn ang="T39">
                      <a:pos x="T18" y="T19"/>
                    </a:cxn>
                    <a:cxn ang="T40">
                      <a:pos x="T20" y="T21"/>
                    </a:cxn>
                    <a:cxn ang="T41">
                      <a:pos x="T22" y="T23"/>
                    </a:cxn>
                    <a:cxn ang="T42">
                      <a:pos x="T24" y="T25"/>
                    </a:cxn>
                    <a:cxn ang="T43">
                      <a:pos x="T26" y="T27"/>
                    </a:cxn>
                    <a:cxn ang="T44">
                      <a:pos x="T28" y="T29"/>
                    </a:cxn>
                  </a:cxnLst>
                  <a:rect l="T45" t="T46" r="T47" b="T48"/>
                  <a:pathLst>
                    <a:path w="325915" h="790400">
                      <a:moveTo>
                        <a:pt x="97660" y="790400"/>
                      </a:moveTo>
                      <a:lnTo>
                        <a:pt x="0" y="664808"/>
                      </a:lnTo>
                      <a:lnTo>
                        <a:pt x="70970" y="664808"/>
                      </a:lnTo>
                      <a:lnTo>
                        <a:pt x="70970" y="320500"/>
                      </a:lnTo>
                      <a:lnTo>
                        <a:pt x="92523" y="320500"/>
                      </a:lnTo>
                      <a:lnTo>
                        <a:pt x="92598" y="318763"/>
                      </a:lnTo>
                      <a:lnTo>
                        <a:pt x="259805" y="326009"/>
                      </a:lnTo>
                      <a:lnTo>
                        <a:pt x="271953" y="0"/>
                      </a:lnTo>
                      <a:lnTo>
                        <a:pt x="325915" y="2011"/>
                      </a:lnTo>
                      <a:lnTo>
                        <a:pt x="311729" y="382747"/>
                      </a:lnTo>
                      <a:lnTo>
                        <a:pt x="257766" y="380736"/>
                      </a:lnTo>
                      <a:lnTo>
                        <a:pt x="257794" y="379973"/>
                      </a:lnTo>
                      <a:lnTo>
                        <a:pt x="124349" y="374190"/>
                      </a:lnTo>
                      <a:lnTo>
                        <a:pt x="124349" y="664808"/>
                      </a:lnTo>
                      <a:lnTo>
                        <a:pt x="195319" y="66480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extLst>
                  <a:ext uri="{91240B29-F687-4F45-9708-019B960494DF}">
                    <a14:hiddenLine xmlns:a14="http://schemas.microsoft.com/office/drawing/2010/main" w="25400">
                      <a:solidFill>
                        <a:srgbClr val="000000"/>
                      </a:solidFill>
                      <a:bevel/>
                    </a14:hiddenLine>
                  </a:ext>
                </a:extLst>
              </p:spPr>
              <p:txBody>
                <a:bodyPr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/>
                  <a:endParaRPr lang="zh-CN" altLang="zh-CN" b="1">
                    <a:solidFill>
                      <a:srgbClr val="2F5EB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</p:grpSp>
      </p:grpSp>
      <p:sp>
        <p:nvSpPr>
          <p:cNvPr id="55" name="TextBox 7"/>
          <p:cNvSpPr>
            <a:spLocks noChangeArrowheads="1"/>
          </p:cNvSpPr>
          <p:nvPr/>
        </p:nvSpPr>
        <p:spPr bwMode="auto">
          <a:xfrm>
            <a:off x="1385911" y="1753011"/>
            <a:ext cx="9680228" cy="14773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 smtClean="0"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pitchFamily="34" charset="-122"/>
              </a:rPr>
              <a:t>适用对象：</a:t>
            </a:r>
            <a:endParaRPr lang="en-US" altLang="zh-CN" sz="1600" dirty="0" smtClean="0">
              <a:latin typeface="宋体" panose="02010600030101010101" pitchFamily="2" charset="-122"/>
              <a:ea typeface="宋体" panose="02010600030101010101" pitchFamily="2" charset="-122"/>
              <a:sym typeface="微软雅黑" panose="020B0503020204020204" pitchFamily="34" charset="-122"/>
            </a:endParaRPr>
          </a:p>
          <a:p>
            <a:pPr marL="285750" indent="-28575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zh-CN" altLang="en-US" sz="1600" dirty="0" smtClean="0"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pitchFamily="34" charset="-122"/>
              </a:rPr>
              <a:t>仅</a:t>
            </a:r>
            <a:r>
              <a:rPr lang="zh-CN" altLang="en-US" sz="1600" dirty="0" smtClean="0"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pitchFamily="34" charset="-122"/>
              </a:rPr>
              <a:t>支持</a:t>
            </a:r>
            <a:r>
              <a:rPr lang="en-US" altLang="zh-CN" sz="1600" dirty="0" smtClean="0"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pitchFamily="34" charset="-122"/>
              </a:rPr>
              <a:t>G</a:t>
            </a:r>
            <a:r>
              <a:rPr lang="zh-CN" altLang="en-US" sz="1600" dirty="0" smtClean="0"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pitchFamily="34" charset="-122"/>
              </a:rPr>
              <a:t>系列</a:t>
            </a:r>
            <a:r>
              <a:rPr lang="zh-CN" altLang="en-US" sz="1600" dirty="0" smtClean="0"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pitchFamily="34" charset="-122"/>
              </a:rPr>
              <a:t>触摸</a:t>
            </a:r>
            <a:r>
              <a:rPr lang="zh-CN" altLang="en-US" sz="1600" dirty="0" smtClean="0"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pitchFamily="34" charset="-122"/>
              </a:rPr>
              <a:t>屏</a:t>
            </a:r>
            <a:r>
              <a:rPr lang="zh-CN" altLang="en-US" sz="1600" dirty="0"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pitchFamily="34" charset="-122"/>
              </a:rPr>
              <a:t>；</a:t>
            </a:r>
            <a:endParaRPr lang="en-US" altLang="zh-CN" sz="1600" dirty="0" smtClean="0">
              <a:latin typeface="宋体" panose="02010600030101010101" pitchFamily="2" charset="-122"/>
              <a:ea typeface="宋体" panose="02010600030101010101" pitchFamily="2" charset="-122"/>
              <a:sym typeface="微软雅黑" panose="020B0503020204020204" pitchFamily="34" charset="-122"/>
            </a:endParaRPr>
          </a:p>
          <a:p>
            <a:pPr marL="285750" indent="-28575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zh-CN" altLang="en-US" sz="1600" dirty="0" smtClean="0"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pitchFamily="34" charset="-122"/>
              </a:rPr>
              <a:t>支持的</a:t>
            </a:r>
            <a:r>
              <a:rPr lang="en-US" altLang="zh-CN" sz="1600" dirty="0"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pitchFamily="34" charset="-122"/>
              </a:rPr>
              <a:t>N</a:t>
            </a:r>
            <a:r>
              <a:rPr lang="en-US" altLang="zh-CN" sz="1600" dirty="0" smtClean="0"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pitchFamily="34" charset="-122"/>
              </a:rPr>
              <a:t>K</a:t>
            </a:r>
            <a:r>
              <a:rPr lang="zh-CN" altLang="en-US" sz="1600" dirty="0" smtClean="0"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pitchFamily="34" charset="-122"/>
              </a:rPr>
              <a:t>环境：</a:t>
            </a:r>
            <a:r>
              <a:rPr lang="en-US" altLang="zh-CN" sz="1600" dirty="0"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pitchFamily="34" charset="-122"/>
              </a:rPr>
              <a:t>NK_A64_310_301.07</a:t>
            </a:r>
            <a:r>
              <a:rPr lang="zh-CN" altLang="en-US" sz="1600" dirty="0"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pitchFamily="34" charset="-122"/>
              </a:rPr>
              <a:t>、</a:t>
            </a:r>
            <a:r>
              <a:rPr lang="en-US" altLang="zh-CN" sz="1600" dirty="0"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pitchFamily="34" charset="-122"/>
              </a:rPr>
              <a:t>NK_301.08</a:t>
            </a:r>
            <a:r>
              <a:rPr lang="zh-CN" altLang="en-US" sz="1600" dirty="0"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pitchFamily="34" charset="-122"/>
              </a:rPr>
              <a:t>、</a:t>
            </a:r>
            <a:r>
              <a:rPr lang="en-US" altLang="zh-CN" sz="1600" dirty="0"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pitchFamily="34" charset="-122"/>
              </a:rPr>
              <a:t>NK_302.01_SP2</a:t>
            </a:r>
            <a:r>
              <a:rPr lang="zh-CN" altLang="en-US" sz="1600" dirty="0"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pitchFamily="34" charset="-122"/>
              </a:rPr>
              <a:t>、</a:t>
            </a:r>
            <a:r>
              <a:rPr lang="en-US" altLang="zh-CN" sz="1600" dirty="0"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pitchFamily="34" charset="-122"/>
              </a:rPr>
              <a:t>NK_302.02</a:t>
            </a:r>
            <a:r>
              <a:rPr lang="zh-CN" altLang="en-US" sz="1600" dirty="0"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pitchFamily="34" charset="-122"/>
              </a:rPr>
              <a:t>、</a:t>
            </a:r>
            <a:r>
              <a:rPr lang="en-US" altLang="zh-CN" sz="1600" dirty="0"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pitchFamily="34" charset="-122"/>
              </a:rPr>
              <a:t>NK_302.03</a:t>
            </a:r>
            <a:r>
              <a:rPr lang="zh-CN" altLang="en-US" sz="1600" dirty="0"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pitchFamily="34" charset="-122"/>
              </a:rPr>
              <a:t>、</a:t>
            </a:r>
            <a:r>
              <a:rPr lang="en-US" altLang="zh-CN" sz="1600" dirty="0"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pitchFamily="34" charset="-122"/>
              </a:rPr>
              <a:t>NK_302.12</a:t>
            </a:r>
            <a:r>
              <a:rPr lang="zh-CN" altLang="en-US" sz="1600" dirty="0"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pitchFamily="34" charset="-122"/>
              </a:rPr>
              <a:t>、</a:t>
            </a:r>
            <a:r>
              <a:rPr lang="en-US" altLang="zh-CN" sz="1600" dirty="0"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pitchFamily="34" charset="-122"/>
              </a:rPr>
              <a:t>NK_302.13</a:t>
            </a:r>
            <a:r>
              <a:rPr lang="zh-CN" altLang="en-US" sz="1600" dirty="0"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pitchFamily="34" charset="-122"/>
              </a:rPr>
              <a:t>、</a:t>
            </a:r>
            <a:r>
              <a:rPr lang="en-US" altLang="zh-CN" sz="1600" dirty="0"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pitchFamily="34" charset="-122"/>
              </a:rPr>
              <a:t>NK_303.01</a:t>
            </a:r>
            <a:r>
              <a:rPr lang="zh-CN" altLang="en-US" sz="1600" dirty="0"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pitchFamily="34" charset="-122"/>
              </a:rPr>
              <a:t>、</a:t>
            </a:r>
            <a:r>
              <a:rPr lang="en-US" altLang="zh-CN" sz="1600" dirty="0"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pitchFamily="34" charset="-122"/>
              </a:rPr>
              <a:t>NK_303.02</a:t>
            </a:r>
            <a:r>
              <a:rPr lang="zh-CN" altLang="en-US" sz="1600" dirty="0"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pitchFamily="34" charset="-122"/>
              </a:rPr>
              <a:t>、</a:t>
            </a:r>
            <a:r>
              <a:rPr lang="en-US" altLang="zh-CN" sz="1600" dirty="0"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pitchFamily="34" charset="-122"/>
              </a:rPr>
              <a:t>NK_303.11</a:t>
            </a:r>
            <a:r>
              <a:rPr lang="zh-CN" altLang="en-US" sz="1600" dirty="0"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pitchFamily="34" charset="-122"/>
              </a:rPr>
              <a:t>、</a:t>
            </a:r>
            <a:r>
              <a:rPr lang="en-US" altLang="zh-CN" sz="1600" dirty="0" smtClean="0"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pitchFamily="34" charset="-122"/>
              </a:rPr>
              <a:t>NK_303.12</a:t>
            </a:r>
            <a:r>
              <a:rPr lang="zh-CN" altLang="en-US" sz="1600" dirty="0"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pitchFamily="34" charset="-122"/>
              </a:rPr>
              <a:t>。</a:t>
            </a:r>
            <a:endParaRPr lang="en-US" altLang="zh-CN" sz="1600" dirty="0">
              <a:latin typeface="宋体" panose="02010600030101010101" pitchFamily="2" charset="-122"/>
              <a:ea typeface="宋体" panose="02010600030101010101" pitchFamily="2" charset="-122"/>
              <a:sym typeface="微软雅黑" panose="020B0503020204020204" pitchFamily="34" charset="-122"/>
            </a:endParaRPr>
          </a:p>
        </p:txBody>
      </p:sp>
      <p:sp>
        <p:nvSpPr>
          <p:cNvPr id="36" name="文本框 9"/>
          <p:cNvSpPr txBox="1"/>
          <p:nvPr/>
        </p:nvSpPr>
        <p:spPr>
          <a:xfrm>
            <a:off x="985019" y="176185"/>
            <a:ext cx="5688632" cy="43858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defRPr/>
            </a:pPr>
            <a:r>
              <a:rPr lang="en-US" altLang="zh-CN" sz="2400" dirty="0" smtClean="0">
                <a:solidFill>
                  <a:srgbClr val="1E497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VNC</a:t>
            </a:r>
            <a:r>
              <a:rPr lang="zh-CN" altLang="en-US" sz="2400" dirty="0">
                <a:solidFill>
                  <a:srgbClr val="1E497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远程监控</a:t>
            </a:r>
            <a:r>
              <a:rPr lang="zh-CN" altLang="en-US" sz="2400" dirty="0" smtClean="0">
                <a:solidFill>
                  <a:srgbClr val="1E497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方案</a:t>
            </a:r>
            <a:r>
              <a:rPr lang="en-US" altLang="zh-CN" sz="2400" dirty="0" smtClean="0">
                <a:solidFill>
                  <a:srgbClr val="1E497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_</a:t>
            </a:r>
            <a:r>
              <a:rPr lang="zh-CN" altLang="en-US" sz="2400" dirty="0" smtClean="0">
                <a:solidFill>
                  <a:srgbClr val="1E497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工具介绍</a:t>
            </a:r>
            <a:endParaRPr lang="en-US" altLang="zh-CN" sz="2400" dirty="0">
              <a:solidFill>
                <a:srgbClr val="1E497D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0" name="矩形 5">
            <a:extLst>
              <a:ext uri="{FF2B5EF4-FFF2-40B4-BE49-F238E27FC236}">
                <a16:creationId xmlns:a16="http://schemas.microsoft.com/office/drawing/2014/main" xmlns="" id="{45C26CBB-7CD7-45A8-AA6B-48924FA7C1F1}"/>
              </a:ext>
            </a:extLst>
          </p:cNvPr>
          <p:cNvSpPr/>
          <p:nvPr/>
        </p:nvSpPr>
        <p:spPr>
          <a:xfrm>
            <a:off x="9976569" y="6493142"/>
            <a:ext cx="1018294" cy="111815"/>
          </a:xfrm>
          <a:custGeom>
            <a:avLst/>
            <a:gdLst>
              <a:gd name="connsiteX0" fmla="*/ 0 w 926584"/>
              <a:gd name="connsiteY0" fmla="*/ 0 h 118098"/>
              <a:gd name="connsiteX1" fmla="*/ 926584 w 926584"/>
              <a:gd name="connsiteY1" fmla="*/ 0 h 118098"/>
              <a:gd name="connsiteX2" fmla="*/ 926584 w 926584"/>
              <a:gd name="connsiteY2" fmla="*/ 118098 h 118098"/>
              <a:gd name="connsiteX3" fmla="*/ 0 w 926584"/>
              <a:gd name="connsiteY3" fmla="*/ 118098 h 118098"/>
              <a:gd name="connsiteX4" fmla="*/ 0 w 926584"/>
              <a:gd name="connsiteY4" fmla="*/ 0 h 118098"/>
              <a:gd name="connsiteX0-1" fmla="*/ 55821 w 982405"/>
              <a:gd name="connsiteY0-2" fmla="*/ 0 h 144680"/>
              <a:gd name="connsiteX1-3" fmla="*/ 982405 w 982405"/>
              <a:gd name="connsiteY1-4" fmla="*/ 0 h 144680"/>
              <a:gd name="connsiteX2-5" fmla="*/ 982405 w 982405"/>
              <a:gd name="connsiteY2-6" fmla="*/ 118098 h 144680"/>
              <a:gd name="connsiteX3-7" fmla="*/ 0 w 982405"/>
              <a:gd name="connsiteY3-8" fmla="*/ 144680 h 144680"/>
              <a:gd name="connsiteX4-9" fmla="*/ 55821 w 982405"/>
              <a:gd name="connsiteY4-10" fmla="*/ 0 h 144680"/>
              <a:gd name="connsiteX0-11" fmla="*/ 55821 w 998354"/>
              <a:gd name="connsiteY0-12" fmla="*/ 0 h 147338"/>
              <a:gd name="connsiteX1-13" fmla="*/ 982405 w 998354"/>
              <a:gd name="connsiteY1-14" fmla="*/ 0 h 147338"/>
              <a:gd name="connsiteX2-15" fmla="*/ 998354 w 998354"/>
              <a:gd name="connsiteY2-16" fmla="*/ 147338 h 147338"/>
              <a:gd name="connsiteX3-17" fmla="*/ 0 w 998354"/>
              <a:gd name="connsiteY3-18" fmla="*/ 144680 h 147338"/>
              <a:gd name="connsiteX4-19" fmla="*/ 55821 w 998354"/>
              <a:gd name="connsiteY4-20" fmla="*/ 0 h 147338"/>
              <a:gd name="connsiteX0-21" fmla="*/ 84307 w 1026840"/>
              <a:gd name="connsiteY0-22" fmla="*/ 0 h 150534"/>
              <a:gd name="connsiteX1-23" fmla="*/ 1010891 w 1026840"/>
              <a:gd name="connsiteY1-24" fmla="*/ 0 h 150534"/>
              <a:gd name="connsiteX2-25" fmla="*/ 1026840 w 1026840"/>
              <a:gd name="connsiteY2-26" fmla="*/ 147338 h 150534"/>
              <a:gd name="connsiteX3-27" fmla="*/ 0 w 1026840"/>
              <a:gd name="connsiteY3-28" fmla="*/ 150534 h 150534"/>
              <a:gd name="connsiteX4-29" fmla="*/ 84307 w 1026840"/>
              <a:gd name="connsiteY4-30" fmla="*/ 0 h 150534"/>
              <a:gd name="connsiteX0-31" fmla="*/ 84307 w 1021143"/>
              <a:gd name="connsiteY0-32" fmla="*/ 0 h 153193"/>
              <a:gd name="connsiteX1-33" fmla="*/ 1010891 w 1021143"/>
              <a:gd name="connsiteY1-34" fmla="*/ 0 h 153193"/>
              <a:gd name="connsiteX2-35" fmla="*/ 1021143 w 1021143"/>
              <a:gd name="connsiteY2-36" fmla="*/ 153193 h 153193"/>
              <a:gd name="connsiteX3-37" fmla="*/ 0 w 1021143"/>
              <a:gd name="connsiteY3-38" fmla="*/ 150534 h 153193"/>
              <a:gd name="connsiteX4-39" fmla="*/ 84307 w 1021143"/>
              <a:gd name="connsiteY4-40" fmla="*/ 0 h 153193"/>
              <a:gd name="connsiteX0-41" fmla="*/ 92853 w 1021143"/>
              <a:gd name="connsiteY0-42" fmla="*/ 0 h 153193"/>
              <a:gd name="connsiteX1-43" fmla="*/ 1010891 w 1021143"/>
              <a:gd name="connsiteY1-44" fmla="*/ 0 h 153193"/>
              <a:gd name="connsiteX2-45" fmla="*/ 1021143 w 1021143"/>
              <a:gd name="connsiteY2-46" fmla="*/ 153193 h 153193"/>
              <a:gd name="connsiteX3-47" fmla="*/ 0 w 1021143"/>
              <a:gd name="connsiteY3-48" fmla="*/ 150534 h 153193"/>
              <a:gd name="connsiteX4-49" fmla="*/ 92853 w 1021143"/>
              <a:gd name="connsiteY4-50" fmla="*/ 0 h 153193"/>
              <a:gd name="connsiteX0-51" fmla="*/ 90004 w 1018294"/>
              <a:gd name="connsiteY0-52" fmla="*/ 0 h 153193"/>
              <a:gd name="connsiteX1-53" fmla="*/ 1008042 w 1018294"/>
              <a:gd name="connsiteY1-54" fmla="*/ 0 h 153193"/>
              <a:gd name="connsiteX2-55" fmla="*/ 1018294 w 1018294"/>
              <a:gd name="connsiteY2-56" fmla="*/ 153193 h 153193"/>
              <a:gd name="connsiteX3-57" fmla="*/ 0 w 1018294"/>
              <a:gd name="connsiteY3-58" fmla="*/ 142728 h 153193"/>
              <a:gd name="connsiteX4-59" fmla="*/ 90004 w 1018294"/>
              <a:gd name="connsiteY4-60" fmla="*/ 0 h 15319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018294" h="153193">
                <a:moveTo>
                  <a:pt x="90004" y="0"/>
                </a:moveTo>
                <a:lnTo>
                  <a:pt x="1008042" y="0"/>
                </a:lnTo>
                <a:lnTo>
                  <a:pt x="1018294" y="153193"/>
                </a:lnTo>
                <a:lnTo>
                  <a:pt x="0" y="142728"/>
                </a:lnTo>
                <a:lnTo>
                  <a:pt x="90004" y="0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矩形 40">
            <a:extLst>
              <a:ext uri="{FF2B5EF4-FFF2-40B4-BE49-F238E27FC236}">
                <a16:creationId xmlns:a16="http://schemas.microsoft.com/office/drawing/2014/main" xmlns="" id="{A491D6ED-697C-40C6-9742-BBA7E4A00D6E}"/>
              </a:ext>
            </a:extLst>
          </p:cNvPr>
          <p:cNvSpPr/>
          <p:nvPr/>
        </p:nvSpPr>
        <p:spPr>
          <a:xfrm>
            <a:off x="10067547" y="6500520"/>
            <a:ext cx="1646664" cy="392242"/>
          </a:xfrm>
          <a:prstGeom prst="rect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xmlns="" id="{205E6A58-5FD7-4CDF-91A3-EABCE5E40B23}"/>
              </a:ext>
            </a:extLst>
          </p:cNvPr>
          <p:cNvSpPr txBox="1"/>
          <p:nvPr/>
        </p:nvSpPr>
        <p:spPr>
          <a:xfrm>
            <a:off x="10141163" y="6525201"/>
            <a:ext cx="1489985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CN" sz="1400" dirty="0" err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www.mcgs.cn</a:t>
            </a:r>
            <a:endParaRPr lang="zh-CN" altLang="en-US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8" name="TextBox 7"/>
          <p:cNvSpPr>
            <a:spLocks noChangeArrowheads="1"/>
          </p:cNvSpPr>
          <p:nvPr/>
        </p:nvSpPr>
        <p:spPr bwMode="auto">
          <a:xfrm>
            <a:off x="1385911" y="3717032"/>
            <a:ext cx="9680228" cy="14773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 smtClean="0"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pitchFamily="34" charset="-122"/>
              </a:rPr>
              <a:t>升级说明：</a:t>
            </a:r>
            <a:endParaRPr lang="en-US" altLang="zh-CN" sz="1600" dirty="0" smtClean="0">
              <a:latin typeface="宋体" panose="02010600030101010101" pitchFamily="2" charset="-122"/>
              <a:ea typeface="宋体" panose="02010600030101010101" pitchFamily="2" charset="-122"/>
              <a:sym typeface="微软雅黑" panose="020B0503020204020204" pitchFamily="34" charset="-122"/>
            </a:endParaRPr>
          </a:p>
          <a:p>
            <a:pPr marL="285750" indent="-28575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altLang="zh-CN" sz="1600" dirty="0" smtClean="0"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pitchFamily="34" charset="-122"/>
              </a:rPr>
              <a:t>U</a:t>
            </a:r>
            <a:r>
              <a:rPr lang="zh-CN" altLang="en-US" sz="1600" dirty="0" smtClean="0"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pitchFamily="34" charset="-122"/>
              </a:rPr>
              <a:t>盘方案包解压后，将</a:t>
            </a:r>
            <a:r>
              <a:rPr lang="en-US" altLang="zh-CN" sz="1600" dirty="0" err="1" smtClean="0"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pitchFamily="34" charset="-122"/>
              </a:rPr>
              <a:t>tpcbackup</a:t>
            </a:r>
            <a:r>
              <a:rPr lang="zh-CN" altLang="en-US" sz="1600" dirty="0" smtClean="0"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pitchFamily="34" charset="-122"/>
              </a:rPr>
              <a:t>文件夹拷贝</a:t>
            </a:r>
            <a:r>
              <a:rPr lang="zh-CN" altLang="en-US" sz="1600" dirty="0" smtClean="0"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pitchFamily="34" charset="-122"/>
              </a:rPr>
              <a:t>至</a:t>
            </a:r>
            <a:r>
              <a:rPr lang="en-US" altLang="zh-CN" sz="1600" dirty="0"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pitchFamily="34" charset="-122"/>
              </a:rPr>
              <a:t>U</a:t>
            </a:r>
            <a:r>
              <a:rPr lang="zh-CN" altLang="en-US" sz="1600" dirty="0"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pitchFamily="34" charset="-122"/>
              </a:rPr>
              <a:t>盘根目录；</a:t>
            </a:r>
          </a:p>
          <a:p>
            <a:pPr marL="285750" indent="-28575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zh-CN" altLang="en-US" sz="1600" dirty="0" smtClean="0"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pitchFamily="34" charset="-122"/>
              </a:rPr>
              <a:t>将</a:t>
            </a:r>
            <a:r>
              <a:rPr lang="en-US" altLang="zh-CN" sz="1600" dirty="0"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pitchFamily="34" charset="-122"/>
              </a:rPr>
              <a:t>U</a:t>
            </a:r>
            <a:r>
              <a:rPr lang="zh-CN" altLang="en-US" sz="1600" dirty="0"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pitchFamily="34" charset="-122"/>
              </a:rPr>
              <a:t>盘</a:t>
            </a:r>
            <a:r>
              <a:rPr lang="zh-CN" altLang="en-US" sz="1600" dirty="0" smtClean="0"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pitchFamily="34" charset="-122"/>
              </a:rPr>
              <a:t>插入</a:t>
            </a:r>
            <a:r>
              <a:rPr lang="en-US" altLang="zh-CN" sz="1600" dirty="0" smtClean="0"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pitchFamily="34" charset="-122"/>
              </a:rPr>
              <a:t>G</a:t>
            </a:r>
            <a:r>
              <a:rPr lang="zh-CN" altLang="en-US" sz="1600" dirty="0"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pitchFamily="34" charset="-122"/>
              </a:rPr>
              <a:t>系列触摸</a:t>
            </a:r>
            <a:r>
              <a:rPr lang="zh-CN" altLang="en-US" sz="1600" dirty="0" smtClean="0"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pitchFamily="34" charset="-122"/>
              </a:rPr>
              <a:t>屏；</a:t>
            </a:r>
            <a:endParaRPr lang="zh-CN" altLang="en-US" sz="1600" dirty="0">
              <a:latin typeface="宋体" panose="02010600030101010101" pitchFamily="2" charset="-122"/>
              <a:ea typeface="宋体" panose="02010600030101010101" pitchFamily="2" charset="-122"/>
              <a:sym typeface="微软雅黑" panose="020B0503020204020204" pitchFamily="34" charset="-122"/>
            </a:endParaRPr>
          </a:p>
          <a:p>
            <a:pPr marL="285750" indent="-28575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zh-CN" altLang="en-US" sz="1600" dirty="0" smtClean="0"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pitchFamily="34" charset="-122"/>
              </a:rPr>
              <a:t>按</a:t>
            </a:r>
            <a:r>
              <a:rPr lang="zh-CN" altLang="en-US" sz="1600" dirty="0"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pitchFamily="34" charset="-122"/>
              </a:rPr>
              <a:t>提示</a:t>
            </a:r>
            <a:r>
              <a:rPr lang="zh-CN" altLang="en-US" sz="1600" dirty="0" smtClean="0"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pitchFamily="34" charset="-122"/>
              </a:rPr>
              <a:t>进入升级，在弹出的</a:t>
            </a:r>
            <a:r>
              <a:rPr lang="en-US" altLang="zh-CN" sz="1600" dirty="0" smtClean="0"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pitchFamily="34" charset="-122"/>
              </a:rPr>
              <a:t>VNC</a:t>
            </a:r>
            <a:r>
              <a:rPr lang="zh-CN" altLang="en-US" sz="1600" dirty="0" smtClean="0"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pitchFamily="34" charset="-122"/>
              </a:rPr>
              <a:t>部署工具中设置部署</a:t>
            </a:r>
            <a:r>
              <a:rPr lang="en-US" altLang="zh-CN" sz="1600" dirty="0" smtClean="0"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pitchFamily="34" charset="-122"/>
              </a:rPr>
              <a:t>VNC/</a:t>
            </a:r>
            <a:r>
              <a:rPr lang="zh-CN" altLang="en-US" sz="1600" dirty="0"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pitchFamily="34" charset="-122"/>
              </a:rPr>
              <a:t>移</a:t>
            </a:r>
            <a:r>
              <a:rPr lang="zh-CN" altLang="en-US" sz="1600" dirty="0" smtClean="0"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pitchFamily="34" charset="-122"/>
              </a:rPr>
              <a:t>除</a:t>
            </a:r>
            <a:r>
              <a:rPr lang="en-US" altLang="zh-CN" sz="1600" dirty="0" smtClean="0"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pitchFamily="34" charset="-122"/>
              </a:rPr>
              <a:t>VNC/</a:t>
            </a:r>
            <a:r>
              <a:rPr lang="zh-CN" altLang="en-US" sz="1600" dirty="0" smtClean="0"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pitchFamily="34" charset="-122"/>
              </a:rPr>
              <a:t>设置密码</a:t>
            </a:r>
            <a:r>
              <a:rPr lang="en-US" altLang="zh-CN" sz="1600" dirty="0" smtClean="0"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pitchFamily="34" charset="-122"/>
              </a:rPr>
              <a:t>/</a:t>
            </a:r>
            <a:r>
              <a:rPr lang="zh-CN" altLang="en-US" sz="1600" dirty="0" smtClean="0"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pitchFamily="34" charset="-122"/>
              </a:rPr>
              <a:t>清除密码</a:t>
            </a:r>
            <a:r>
              <a:rPr lang="en-US" altLang="zh-CN" sz="1600" dirty="0" smtClean="0"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pitchFamily="34" charset="-122"/>
              </a:rPr>
              <a:t>/</a:t>
            </a:r>
            <a:r>
              <a:rPr lang="zh-CN" altLang="en-US" sz="1600" dirty="0" smtClean="0"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pitchFamily="34" charset="-122"/>
              </a:rPr>
              <a:t>重启</a:t>
            </a:r>
            <a:r>
              <a:rPr lang="en-US" altLang="zh-CN" sz="1600" dirty="0" smtClean="0"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pitchFamily="34" charset="-122"/>
              </a:rPr>
              <a:t>TPC/</a:t>
            </a:r>
            <a:r>
              <a:rPr lang="zh-CN" altLang="en-US" sz="1600" dirty="0" smtClean="0"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pitchFamily="34" charset="-122"/>
              </a:rPr>
              <a:t>退出。</a:t>
            </a:r>
            <a:endParaRPr lang="zh-CN" altLang="en-US" sz="1600" dirty="0">
              <a:latin typeface="宋体" panose="02010600030101010101" pitchFamily="2" charset="-122"/>
              <a:ea typeface="宋体" panose="02010600030101010101" pitchFamily="2" charset="-122"/>
              <a:sym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342307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 advClick="0" advTm="2000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 flipH="1">
            <a:off x="-3" y="6525344"/>
            <a:ext cx="12195177" cy="360511"/>
          </a:xfrm>
          <a:prstGeom prst="rect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 flipH="1">
            <a:off x="-4" y="6596410"/>
            <a:ext cx="12195177" cy="28897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>
            <a:off x="0" y="0"/>
            <a:ext cx="985019" cy="5831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8" name="组合 27"/>
          <p:cNvGrpSpPr/>
          <p:nvPr/>
        </p:nvGrpSpPr>
        <p:grpSpPr>
          <a:xfrm>
            <a:off x="192931" y="0"/>
            <a:ext cx="576064" cy="836712"/>
            <a:chOff x="841003" y="360040"/>
            <a:chExt cx="504056" cy="836712"/>
          </a:xfr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</p:grpSpPr>
        <p:sp>
          <p:nvSpPr>
            <p:cNvPr id="29" name="矩形 28"/>
            <p:cNvSpPr/>
            <p:nvPr/>
          </p:nvSpPr>
          <p:spPr>
            <a:xfrm>
              <a:off x="841003" y="360040"/>
              <a:ext cx="504056" cy="54868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等腰三角形 29"/>
            <p:cNvSpPr/>
            <p:nvPr/>
          </p:nvSpPr>
          <p:spPr>
            <a:xfrm rot="10800000">
              <a:off x="841003" y="908720"/>
              <a:ext cx="504056" cy="288032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1" name="KSO_Shape"/>
          <p:cNvSpPr/>
          <p:nvPr/>
        </p:nvSpPr>
        <p:spPr bwMode="auto">
          <a:xfrm>
            <a:off x="331060" y="261229"/>
            <a:ext cx="299804" cy="228651"/>
          </a:xfrm>
          <a:custGeom>
            <a:avLst/>
            <a:gdLst>
              <a:gd name="T0" fmla="*/ 432030 w 2125663"/>
              <a:gd name="T1" fmla="*/ 1344893 h 1811338"/>
              <a:gd name="T2" fmla="*/ 462740 w 2125663"/>
              <a:gd name="T3" fmla="*/ 1477960 h 1811338"/>
              <a:gd name="T4" fmla="*/ 513638 w 2125663"/>
              <a:gd name="T5" fmla="*/ 1557743 h 1811338"/>
              <a:gd name="T6" fmla="*/ 516481 w 2125663"/>
              <a:gd name="T7" fmla="*/ 1336346 h 1811338"/>
              <a:gd name="T8" fmla="*/ 503401 w 2125663"/>
              <a:gd name="T9" fmla="*/ 1310416 h 1811338"/>
              <a:gd name="T10" fmla="*/ 515913 w 2125663"/>
              <a:gd name="T11" fmla="*/ 1250009 h 1811338"/>
              <a:gd name="T12" fmla="*/ 618846 w 2125663"/>
              <a:gd name="T13" fmla="*/ 1242885 h 1811338"/>
              <a:gd name="T14" fmla="*/ 643583 w 2125663"/>
              <a:gd name="T15" fmla="*/ 1263116 h 1811338"/>
              <a:gd name="T16" fmla="*/ 642446 w 2125663"/>
              <a:gd name="T17" fmla="*/ 1324948 h 1811338"/>
              <a:gd name="T18" fmla="*/ 619414 w 2125663"/>
              <a:gd name="T19" fmla="*/ 1342899 h 1811338"/>
              <a:gd name="T20" fmla="*/ 664057 w 2125663"/>
              <a:gd name="T21" fmla="*/ 1524691 h 1811338"/>
              <a:gd name="T22" fmla="*/ 704434 w 2125663"/>
              <a:gd name="T23" fmla="*/ 1417553 h 1811338"/>
              <a:gd name="T24" fmla="*/ 725191 w 2125663"/>
              <a:gd name="T25" fmla="*/ 1259697 h 1811338"/>
              <a:gd name="T26" fmla="*/ 857412 w 2125663"/>
              <a:gd name="T27" fmla="*/ 1192451 h 1811338"/>
              <a:gd name="T28" fmla="*/ 923096 w 2125663"/>
              <a:gd name="T29" fmla="*/ 1212682 h 1811338"/>
              <a:gd name="T30" fmla="*/ 970013 w 2125663"/>
              <a:gd name="T31" fmla="*/ 1259697 h 1811338"/>
              <a:gd name="T32" fmla="*/ 990201 w 2125663"/>
              <a:gd name="T33" fmla="*/ 1325233 h 1811338"/>
              <a:gd name="T34" fmla="*/ 980818 w 2125663"/>
              <a:gd name="T35" fmla="*/ 1537228 h 1811338"/>
              <a:gd name="T36" fmla="*/ 935891 w 2125663"/>
              <a:gd name="T37" fmla="*/ 1570566 h 1811338"/>
              <a:gd name="T38" fmla="*/ 798837 w 2125663"/>
              <a:gd name="T39" fmla="*/ 1607608 h 1811338"/>
              <a:gd name="T40" fmla="*/ 617424 w 2125663"/>
              <a:gd name="T41" fmla="*/ 1622140 h 1811338"/>
              <a:gd name="T42" fmla="*/ 428049 w 2125663"/>
              <a:gd name="T43" fmla="*/ 1615872 h 1811338"/>
              <a:gd name="T44" fmla="*/ 264551 w 2125663"/>
              <a:gd name="T45" fmla="*/ 1588232 h 1811338"/>
              <a:gd name="T46" fmla="*/ 180669 w 2125663"/>
              <a:gd name="T47" fmla="*/ 1549481 h 1811338"/>
              <a:gd name="T48" fmla="*/ 159912 w 2125663"/>
              <a:gd name="T49" fmla="*/ 1517283 h 1811338"/>
              <a:gd name="T50" fmla="*/ 167873 w 2125663"/>
              <a:gd name="T51" fmla="*/ 1284201 h 1811338"/>
              <a:gd name="T52" fmla="*/ 205123 w 2125663"/>
              <a:gd name="T53" fmla="*/ 1228638 h 1811338"/>
              <a:gd name="T54" fmla="*/ 264266 w 2125663"/>
              <a:gd name="T55" fmla="*/ 1196440 h 1811338"/>
              <a:gd name="T56" fmla="*/ 421225 w 2125663"/>
              <a:gd name="T57" fmla="*/ 1183048 h 1811338"/>
              <a:gd name="T58" fmla="*/ 433514 w 2125663"/>
              <a:gd name="T59" fmla="*/ 761303 h 1811338"/>
              <a:gd name="T60" fmla="*/ 391450 w 2125663"/>
              <a:gd name="T61" fmla="*/ 813630 h 1811338"/>
              <a:gd name="T62" fmla="*/ 379229 w 2125663"/>
              <a:gd name="T63" fmla="*/ 902075 h 1811338"/>
              <a:gd name="T64" fmla="*/ 414756 w 2125663"/>
              <a:gd name="T65" fmla="*/ 1016114 h 1811338"/>
              <a:gd name="T66" fmla="*/ 487516 w 2125663"/>
              <a:gd name="T67" fmla="*/ 1099439 h 1811338"/>
              <a:gd name="T68" fmla="*/ 567666 w 2125663"/>
              <a:gd name="T69" fmla="*/ 1135272 h 1811338"/>
              <a:gd name="T70" fmla="*/ 645542 w 2125663"/>
              <a:gd name="T71" fmla="*/ 1111099 h 1811338"/>
              <a:gd name="T72" fmla="*/ 722282 w 2125663"/>
              <a:gd name="T73" fmla="*/ 1035452 h 1811338"/>
              <a:gd name="T74" fmla="*/ 767757 w 2125663"/>
              <a:gd name="T75" fmla="*/ 926248 h 1811338"/>
              <a:gd name="T76" fmla="*/ 666290 w 2125663"/>
              <a:gd name="T77" fmla="*/ 863967 h 1811338"/>
              <a:gd name="T78" fmla="*/ 546918 w 2125663"/>
              <a:gd name="T79" fmla="*/ 832116 h 1811338"/>
              <a:gd name="T80" fmla="*/ 484389 w 2125663"/>
              <a:gd name="T81" fmla="*/ 790595 h 1811338"/>
              <a:gd name="T82" fmla="*/ 452273 w 2125663"/>
              <a:gd name="T83" fmla="*/ 760734 h 1811338"/>
              <a:gd name="T84" fmla="*/ 568234 w 2125663"/>
              <a:gd name="T85" fmla="*/ 587258 h 1811338"/>
              <a:gd name="T86" fmla="*/ 631616 w 2125663"/>
              <a:gd name="T87" fmla="*/ 594937 h 1811338"/>
              <a:gd name="T88" fmla="*/ 705513 w 2125663"/>
              <a:gd name="T89" fmla="*/ 631054 h 1811338"/>
              <a:gd name="T90" fmla="*/ 790210 w 2125663"/>
              <a:gd name="T91" fmla="*/ 732864 h 1811338"/>
              <a:gd name="T92" fmla="*/ 826306 w 2125663"/>
              <a:gd name="T93" fmla="*/ 873920 h 1811338"/>
              <a:gd name="T94" fmla="*/ 818064 w 2125663"/>
              <a:gd name="T95" fmla="*/ 959237 h 1811338"/>
              <a:gd name="T96" fmla="*/ 780831 w 2125663"/>
              <a:gd name="T97" fmla="*/ 1048534 h 1811338"/>
              <a:gd name="T98" fmla="*/ 687607 w 2125663"/>
              <a:gd name="T99" fmla="*/ 1148922 h 1811338"/>
              <a:gd name="T100" fmla="*/ 588983 w 2125663"/>
              <a:gd name="T101" fmla="*/ 1190727 h 1811338"/>
              <a:gd name="T102" fmla="*/ 525033 w 2125663"/>
              <a:gd name="T103" fmla="*/ 1182480 h 1811338"/>
              <a:gd name="T104" fmla="*/ 421293 w 2125663"/>
              <a:gd name="T105" fmla="*/ 1115081 h 1811338"/>
              <a:gd name="T106" fmla="*/ 345406 w 2125663"/>
              <a:gd name="T107" fmla="*/ 1002463 h 1811338"/>
              <a:gd name="T108" fmla="*/ 325511 w 2125663"/>
              <a:gd name="T109" fmla="*/ 929092 h 1811338"/>
              <a:gd name="T110" fmla="*/ 330627 w 2125663"/>
              <a:gd name="T111" fmla="*/ 813915 h 1811338"/>
              <a:gd name="T112" fmla="*/ 388324 w 2125663"/>
              <a:gd name="T113" fmla="*/ 686510 h 1811338"/>
              <a:gd name="T114" fmla="*/ 482400 w 2125663"/>
              <a:gd name="T115" fmla="*/ 608303 h 1811338"/>
              <a:gd name="T116" fmla="*/ 542939 w 2125663"/>
              <a:gd name="T117" fmla="*/ 589534 h 1811338"/>
              <a:gd name="T118" fmla="*/ 0 w 2125663"/>
              <a:gd name="T119" fmla="*/ 0 h 1811338"/>
              <a:gd name="T120" fmla="*/ 174993 w 2125663"/>
              <a:gd name="T121" fmla="*/ 1118883 h 1811338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2125663" h="1811338">
                <a:moveTo>
                  <a:pt x="470017" y="1320800"/>
                </a:moveTo>
                <a:lnTo>
                  <a:pt x="470335" y="1343069"/>
                </a:lnTo>
                <a:lnTo>
                  <a:pt x="471286" y="1364382"/>
                </a:lnTo>
                <a:lnTo>
                  <a:pt x="472238" y="1385696"/>
                </a:lnTo>
                <a:lnTo>
                  <a:pt x="473190" y="1406374"/>
                </a:lnTo>
                <a:lnTo>
                  <a:pt x="474459" y="1426415"/>
                </a:lnTo>
                <a:lnTo>
                  <a:pt x="476363" y="1446139"/>
                </a:lnTo>
                <a:lnTo>
                  <a:pt x="478267" y="1464908"/>
                </a:lnTo>
                <a:lnTo>
                  <a:pt x="480170" y="1483677"/>
                </a:lnTo>
                <a:lnTo>
                  <a:pt x="482074" y="1501491"/>
                </a:lnTo>
                <a:lnTo>
                  <a:pt x="484612" y="1518988"/>
                </a:lnTo>
                <a:lnTo>
                  <a:pt x="487468" y="1535530"/>
                </a:lnTo>
                <a:lnTo>
                  <a:pt x="490323" y="1552072"/>
                </a:lnTo>
                <a:lnTo>
                  <a:pt x="493179" y="1567660"/>
                </a:lnTo>
                <a:lnTo>
                  <a:pt x="496352" y="1582611"/>
                </a:lnTo>
                <a:lnTo>
                  <a:pt x="500159" y="1597563"/>
                </a:lnTo>
                <a:lnTo>
                  <a:pt x="503649" y="1611560"/>
                </a:lnTo>
                <a:lnTo>
                  <a:pt x="507774" y="1624921"/>
                </a:lnTo>
                <a:lnTo>
                  <a:pt x="511899" y="1637646"/>
                </a:lnTo>
                <a:lnTo>
                  <a:pt x="516341" y="1650052"/>
                </a:lnTo>
                <a:lnTo>
                  <a:pt x="520783" y="1661505"/>
                </a:lnTo>
                <a:lnTo>
                  <a:pt x="525859" y="1672639"/>
                </a:lnTo>
                <a:lnTo>
                  <a:pt x="530936" y="1683137"/>
                </a:lnTo>
                <a:lnTo>
                  <a:pt x="536329" y="1692998"/>
                </a:lnTo>
                <a:lnTo>
                  <a:pt x="541723" y="1702224"/>
                </a:lnTo>
                <a:lnTo>
                  <a:pt x="547752" y="1710813"/>
                </a:lnTo>
                <a:lnTo>
                  <a:pt x="553463" y="1718766"/>
                </a:lnTo>
                <a:lnTo>
                  <a:pt x="559808" y="1726083"/>
                </a:lnTo>
                <a:lnTo>
                  <a:pt x="566154" y="1732763"/>
                </a:lnTo>
                <a:lnTo>
                  <a:pt x="573134" y="1739125"/>
                </a:lnTo>
                <a:lnTo>
                  <a:pt x="580114" y="1744215"/>
                </a:lnTo>
                <a:lnTo>
                  <a:pt x="587412" y="1749305"/>
                </a:lnTo>
                <a:lnTo>
                  <a:pt x="594709" y="1753123"/>
                </a:lnTo>
                <a:lnTo>
                  <a:pt x="594709" y="1499901"/>
                </a:lnTo>
                <a:lnTo>
                  <a:pt x="591537" y="1499264"/>
                </a:lnTo>
                <a:lnTo>
                  <a:pt x="588047" y="1498310"/>
                </a:lnTo>
                <a:lnTo>
                  <a:pt x="584874" y="1497038"/>
                </a:lnTo>
                <a:lnTo>
                  <a:pt x="582018" y="1495765"/>
                </a:lnTo>
                <a:lnTo>
                  <a:pt x="579163" y="1494175"/>
                </a:lnTo>
                <a:lnTo>
                  <a:pt x="576307" y="1491948"/>
                </a:lnTo>
                <a:lnTo>
                  <a:pt x="573769" y="1489721"/>
                </a:lnTo>
                <a:lnTo>
                  <a:pt x="571548" y="1487494"/>
                </a:lnTo>
                <a:lnTo>
                  <a:pt x="569327" y="1484949"/>
                </a:lnTo>
                <a:lnTo>
                  <a:pt x="567106" y="1482404"/>
                </a:lnTo>
                <a:lnTo>
                  <a:pt x="565519" y="1479223"/>
                </a:lnTo>
                <a:lnTo>
                  <a:pt x="564250" y="1476360"/>
                </a:lnTo>
                <a:lnTo>
                  <a:pt x="563298" y="1473179"/>
                </a:lnTo>
                <a:lnTo>
                  <a:pt x="562347" y="1469998"/>
                </a:lnTo>
                <a:lnTo>
                  <a:pt x="562029" y="1466180"/>
                </a:lnTo>
                <a:lnTo>
                  <a:pt x="561712" y="1462999"/>
                </a:lnTo>
                <a:lnTo>
                  <a:pt x="561712" y="1425143"/>
                </a:lnTo>
                <a:lnTo>
                  <a:pt x="562029" y="1421007"/>
                </a:lnTo>
                <a:lnTo>
                  <a:pt x="562664" y="1417508"/>
                </a:lnTo>
                <a:lnTo>
                  <a:pt x="563616" y="1414009"/>
                </a:lnTo>
                <a:lnTo>
                  <a:pt x="564885" y="1410191"/>
                </a:lnTo>
                <a:lnTo>
                  <a:pt x="566154" y="1407010"/>
                </a:lnTo>
                <a:lnTo>
                  <a:pt x="568375" y="1403829"/>
                </a:lnTo>
                <a:lnTo>
                  <a:pt x="570596" y="1400966"/>
                </a:lnTo>
                <a:lnTo>
                  <a:pt x="572817" y="1398103"/>
                </a:lnTo>
                <a:lnTo>
                  <a:pt x="575673" y="1395558"/>
                </a:lnTo>
                <a:lnTo>
                  <a:pt x="578528" y="1393649"/>
                </a:lnTo>
                <a:lnTo>
                  <a:pt x="581701" y="1391741"/>
                </a:lnTo>
                <a:lnTo>
                  <a:pt x="584874" y="1390150"/>
                </a:lnTo>
                <a:lnTo>
                  <a:pt x="588364" y="1388878"/>
                </a:lnTo>
                <a:lnTo>
                  <a:pt x="592171" y="1387605"/>
                </a:lnTo>
                <a:lnTo>
                  <a:pt x="595979" y="1386969"/>
                </a:lnTo>
                <a:lnTo>
                  <a:pt x="599786" y="1386969"/>
                </a:lnTo>
                <a:lnTo>
                  <a:pt x="682597" y="1386969"/>
                </a:lnTo>
                <a:lnTo>
                  <a:pt x="686721" y="1386969"/>
                </a:lnTo>
                <a:lnTo>
                  <a:pt x="690529" y="1387605"/>
                </a:lnTo>
                <a:lnTo>
                  <a:pt x="694019" y="1388878"/>
                </a:lnTo>
                <a:lnTo>
                  <a:pt x="697826" y="1390150"/>
                </a:lnTo>
                <a:lnTo>
                  <a:pt x="700999" y="1391741"/>
                </a:lnTo>
                <a:lnTo>
                  <a:pt x="704172" y="1393649"/>
                </a:lnTo>
                <a:lnTo>
                  <a:pt x="707345" y="1395558"/>
                </a:lnTo>
                <a:lnTo>
                  <a:pt x="709883" y="1398103"/>
                </a:lnTo>
                <a:lnTo>
                  <a:pt x="712104" y="1400966"/>
                </a:lnTo>
                <a:lnTo>
                  <a:pt x="714325" y="1403829"/>
                </a:lnTo>
                <a:lnTo>
                  <a:pt x="716229" y="1407010"/>
                </a:lnTo>
                <a:lnTo>
                  <a:pt x="718132" y="1410191"/>
                </a:lnTo>
                <a:lnTo>
                  <a:pt x="719402" y="1414009"/>
                </a:lnTo>
                <a:lnTo>
                  <a:pt x="720353" y="1417508"/>
                </a:lnTo>
                <a:lnTo>
                  <a:pt x="720671" y="1421007"/>
                </a:lnTo>
                <a:lnTo>
                  <a:pt x="720988" y="1425143"/>
                </a:lnTo>
                <a:lnTo>
                  <a:pt x="720988" y="1462999"/>
                </a:lnTo>
                <a:lnTo>
                  <a:pt x="720988" y="1466180"/>
                </a:lnTo>
                <a:lnTo>
                  <a:pt x="720353" y="1469998"/>
                </a:lnTo>
                <a:lnTo>
                  <a:pt x="719719" y="1473179"/>
                </a:lnTo>
                <a:lnTo>
                  <a:pt x="718450" y="1476360"/>
                </a:lnTo>
                <a:lnTo>
                  <a:pt x="716863" y="1479223"/>
                </a:lnTo>
                <a:lnTo>
                  <a:pt x="715277" y="1482404"/>
                </a:lnTo>
                <a:lnTo>
                  <a:pt x="713373" y="1484949"/>
                </a:lnTo>
                <a:lnTo>
                  <a:pt x="711469" y="1487494"/>
                </a:lnTo>
                <a:lnTo>
                  <a:pt x="708931" y="1489721"/>
                </a:lnTo>
                <a:lnTo>
                  <a:pt x="706710" y="1491948"/>
                </a:lnTo>
                <a:lnTo>
                  <a:pt x="703537" y="1494175"/>
                </a:lnTo>
                <a:lnTo>
                  <a:pt x="700682" y="1495765"/>
                </a:lnTo>
                <a:lnTo>
                  <a:pt x="697826" y="1497038"/>
                </a:lnTo>
                <a:lnTo>
                  <a:pt x="694653" y="1498310"/>
                </a:lnTo>
                <a:lnTo>
                  <a:pt x="691163" y="1499264"/>
                </a:lnTo>
                <a:lnTo>
                  <a:pt x="687991" y="1499901"/>
                </a:lnTo>
                <a:lnTo>
                  <a:pt x="687991" y="1753123"/>
                </a:lnTo>
                <a:lnTo>
                  <a:pt x="695605" y="1749305"/>
                </a:lnTo>
                <a:lnTo>
                  <a:pt x="702586" y="1744215"/>
                </a:lnTo>
                <a:lnTo>
                  <a:pt x="709566" y="1739125"/>
                </a:lnTo>
                <a:lnTo>
                  <a:pt x="716229" y="1732763"/>
                </a:lnTo>
                <a:lnTo>
                  <a:pt x="722892" y="1726083"/>
                </a:lnTo>
                <a:lnTo>
                  <a:pt x="729237" y="1718766"/>
                </a:lnTo>
                <a:lnTo>
                  <a:pt x="734948" y="1710813"/>
                </a:lnTo>
                <a:lnTo>
                  <a:pt x="740977" y="1702224"/>
                </a:lnTo>
                <a:lnTo>
                  <a:pt x="746371" y="1692998"/>
                </a:lnTo>
                <a:lnTo>
                  <a:pt x="751447" y="1683137"/>
                </a:lnTo>
                <a:lnTo>
                  <a:pt x="756841" y="1672639"/>
                </a:lnTo>
                <a:lnTo>
                  <a:pt x="761600" y="1661505"/>
                </a:lnTo>
                <a:lnTo>
                  <a:pt x="766359" y="1650052"/>
                </a:lnTo>
                <a:lnTo>
                  <a:pt x="770801" y="1637646"/>
                </a:lnTo>
                <a:lnTo>
                  <a:pt x="774926" y="1624921"/>
                </a:lnTo>
                <a:lnTo>
                  <a:pt x="779051" y="1611560"/>
                </a:lnTo>
                <a:lnTo>
                  <a:pt x="782541" y="1597563"/>
                </a:lnTo>
                <a:lnTo>
                  <a:pt x="786031" y="1582611"/>
                </a:lnTo>
                <a:lnTo>
                  <a:pt x="789521" y="1567660"/>
                </a:lnTo>
                <a:lnTo>
                  <a:pt x="792377" y="1552072"/>
                </a:lnTo>
                <a:lnTo>
                  <a:pt x="795232" y="1535530"/>
                </a:lnTo>
                <a:lnTo>
                  <a:pt x="797770" y="1518988"/>
                </a:lnTo>
                <a:lnTo>
                  <a:pt x="800626" y="1501491"/>
                </a:lnTo>
                <a:lnTo>
                  <a:pt x="802530" y="1483677"/>
                </a:lnTo>
                <a:lnTo>
                  <a:pt x="804751" y="1464908"/>
                </a:lnTo>
                <a:lnTo>
                  <a:pt x="806337" y="1446139"/>
                </a:lnTo>
                <a:lnTo>
                  <a:pt x="807923" y="1426415"/>
                </a:lnTo>
                <a:lnTo>
                  <a:pt x="809193" y="1406374"/>
                </a:lnTo>
                <a:lnTo>
                  <a:pt x="810779" y="1385696"/>
                </a:lnTo>
                <a:lnTo>
                  <a:pt x="811731" y="1364382"/>
                </a:lnTo>
                <a:lnTo>
                  <a:pt x="812365" y="1343069"/>
                </a:lnTo>
                <a:lnTo>
                  <a:pt x="813000" y="1320800"/>
                </a:lnTo>
                <a:lnTo>
                  <a:pt x="840921" y="1322709"/>
                </a:lnTo>
                <a:lnTo>
                  <a:pt x="866621" y="1324300"/>
                </a:lnTo>
                <a:lnTo>
                  <a:pt x="909771" y="1327481"/>
                </a:lnTo>
                <a:lnTo>
                  <a:pt x="938644" y="1330026"/>
                </a:lnTo>
                <a:lnTo>
                  <a:pt x="948797" y="1330980"/>
                </a:lnTo>
                <a:lnTo>
                  <a:pt x="956729" y="1331298"/>
                </a:lnTo>
                <a:lnTo>
                  <a:pt x="964661" y="1331934"/>
                </a:lnTo>
                <a:lnTo>
                  <a:pt x="972593" y="1332889"/>
                </a:lnTo>
                <a:lnTo>
                  <a:pt x="980208" y="1334161"/>
                </a:lnTo>
                <a:lnTo>
                  <a:pt x="987823" y="1335752"/>
                </a:lnTo>
                <a:lnTo>
                  <a:pt x="995437" y="1337979"/>
                </a:lnTo>
                <a:lnTo>
                  <a:pt x="1002418" y="1340205"/>
                </a:lnTo>
                <a:lnTo>
                  <a:pt x="1009715" y="1343387"/>
                </a:lnTo>
                <a:lnTo>
                  <a:pt x="1016378" y="1346250"/>
                </a:lnTo>
                <a:lnTo>
                  <a:pt x="1023358" y="1349749"/>
                </a:lnTo>
                <a:lnTo>
                  <a:pt x="1030021" y="1353885"/>
                </a:lnTo>
                <a:lnTo>
                  <a:pt x="1036050" y="1357702"/>
                </a:lnTo>
                <a:lnTo>
                  <a:pt x="1042395" y="1361837"/>
                </a:lnTo>
                <a:lnTo>
                  <a:pt x="1048106" y="1366927"/>
                </a:lnTo>
                <a:lnTo>
                  <a:pt x="1053817" y="1371699"/>
                </a:lnTo>
                <a:lnTo>
                  <a:pt x="1059211" y="1377107"/>
                </a:lnTo>
                <a:lnTo>
                  <a:pt x="1064605" y="1382197"/>
                </a:lnTo>
                <a:lnTo>
                  <a:pt x="1069364" y="1388241"/>
                </a:lnTo>
                <a:lnTo>
                  <a:pt x="1073806" y="1393967"/>
                </a:lnTo>
                <a:lnTo>
                  <a:pt x="1078248" y="1400012"/>
                </a:lnTo>
                <a:lnTo>
                  <a:pt x="1082373" y="1406374"/>
                </a:lnTo>
                <a:lnTo>
                  <a:pt x="1085863" y="1413054"/>
                </a:lnTo>
                <a:lnTo>
                  <a:pt x="1089670" y="1419735"/>
                </a:lnTo>
                <a:lnTo>
                  <a:pt x="1092843" y="1426734"/>
                </a:lnTo>
                <a:lnTo>
                  <a:pt x="1095381" y="1433732"/>
                </a:lnTo>
                <a:lnTo>
                  <a:pt x="1097920" y="1441049"/>
                </a:lnTo>
                <a:lnTo>
                  <a:pt x="1100141" y="1448684"/>
                </a:lnTo>
                <a:lnTo>
                  <a:pt x="1101727" y="1456000"/>
                </a:lnTo>
                <a:lnTo>
                  <a:pt x="1103314" y="1463635"/>
                </a:lnTo>
                <a:lnTo>
                  <a:pt x="1104265" y="1471588"/>
                </a:lnTo>
                <a:lnTo>
                  <a:pt x="1104900" y="1479541"/>
                </a:lnTo>
                <a:lnTo>
                  <a:pt x="1104900" y="1487494"/>
                </a:lnTo>
                <a:lnTo>
                  <a:pt x="1104900" y="1686000"/>
                </a:lnTo>
                <a:lnTo>
                  <a:pt x="1104900" y="1690135"/>
                </a:lnTo>
                <a:lnTo>
                  <a:pt x="1104265" y="1693953"/>
                </a:lnTo>
                <a:lnTo>
                  <a:pt x="1103631" y="1697770"/>
                </a:lnTo>
                <a:lnTo>
                  <a:pt x="1102362" y="1701906"/>
                </a:lnTo>
                <a:lnTo>
                  <a:pt x="1101093" y="1705405"/>
                </a:lnTo>
                <a:lnTo>
                  <a:pt x="1099189" y="1709222"/>
                </a:lnTo>
                <a:lnTo>
                  <a:pt x="1096968" y="1713040"/>
                </a:lnTo>
                <a:lnTo>
                  <a:pt x="1094430" y="1716221"/>
                </a:lnTo>
                <a:lnTo>
                  <a:pt x="1091891" y="1719720"/>
                </a:lnTo>
                <a:lnTo>
                  <a:pt x="1089036" y="1722901"/>
                </a:lnTo>
                <a:lnTo>
                  <a:pt x="1085546" y="1726719"/>
                </a:lnTo>
                <a:lnTo>
                  <a:pt x="1082056" y="1729900"/>
                </a:lnTo>
                <a:lnTo>
                  <a:pt x="1078248" y="1732763"/>
                </a:lnTo>
                <a:lnTo>
                  <a:pt x="1074124" y="1736262"/>
                </a:lnTo>
                <a:lnTo>
                  <a:pt x="1069682" y="1739125"/>
                </a:lnTo>
                <a:lnTo>
                  <a:pt x="1065240" y="1741989"/>
                </a:lnTo>
                <a:lnTo>
                  <a:pt x="1055404" y="1748033"/>
                </a:lnTo>
                <a:lnTo>
                  <a:pt x="1044299" y="1753441"/>
                </a:lnTo>
                <a:lnTo>
                  <a:pt x="1032560" y="1758531"/>
                </a:lnTo>
                <a:lnTo>
                  <a:pt x="1019868" y="1763939"/>
                </a:lnTo>
                <a:lnTo>
                  <a:pt x="1005908" y="1768392"/>
                </a:lnTo>
                <a:lnTo>
                  <a:pt x="991630" y="1773164"/>
                </a:lnTo>
                <a:lnTo>
                  <a:pt x="976718" y="1777300"/>
                </a:lnTo>
                <a:lnTo>
                  <a:pt x="960854" y="1781117"/>
                </a:lnTo>
                <a:lnTo>
                  <a:pt x="944038" y="1784934"/>
                </a:lnTo>
                <a:lnTo>
                  <a:pt x="927222" y="1788434"/>
                </a:lnTo>
                <a:lnTo>
                  <a:pt x="909454" y="1791615"/>
                </a:lnTo>
                <a:lnTo>
                  <a:pt x="891369" y="1794796"/>
                </a:lnTo>
                <a:lnTo>
                  <a:pt x="872332" y="1797341"/>
                </a:lnTo>
                <a:lnTo>
                  <a:pt x="853295" y="1799886"/>
                </a:lnTo>
                <a:lnTo>
                  <a:pt x="833941" y="1801795"/>
                </a:lnTo>
                <a:lnTo>
                  <a:pt x="813952" y="1804022"/>
                </a:lnTo>
                <a:lnTo>
                  <a:pt x="793328" y="1805930"/>
                </a:lnTo>
                <a:lnTo>
                  <a:pt x="773022" y="1807203"/>
                </a:lnTo>
                <a:lnTo>
                  <a:pt x="752399" y="1808475"/>
                </a:lnTo>
                <a:lnTo>
                  <a:pt x="731458" y="1809748"/>
                </a:lnTo>
                <a:lnTo>
                  <a:pt x="710200" y="1810384"/>
                </a:lnTo>
                <a:lnTo>
                  <a:pt x="688942" y="1811020"/>
                </a:lnTo>
                <a:lnTo>
                  <a:pt x="667684" y="1811338"/>
                </a:lnTo>
                <a:lnTo>
                  <a:pt x="646427" y="1811338"/>
                </a:lnTo>
                <a:lnTo>
                  <a:pt x="625486" y="1811338"/>
                </a:lnTo>
                <a:lnTo>
                  <a:pt x="603911" y="1811020"/>
                </a:lnTo>
                <a:lnTo>
                  <a:pt x="582653" y="1810384"/>
                </a:lnTo>
                <a:lnTo>
                  <a:pt x="561395" y="1809748"/>
                </a:lnTo>
                <a:lnTo>
                  <a:pt x="540137" y="1808475"/>
                </a:lnTo>
                <a:lnTo>
                  <a:pt x="518879" y="1807203"/>
                </a:lnTo>
                <a:lnTo>
                  <a:pt x="498573" y="1805930"/>
                </a:lnTo>
                <a:lnTo>
                  <a:pt x="477632" y="1804022"/>
                </a:lnTo>
                <a:lnTo>
                  <a:pt x="457326" y="1801795"/>
                </a:lnTo>
                <a:lnTo>
                  <a:pt x="437337" y="1799886"/>
                </a:lnTo>
                <a:lnTo>
                  <a:pt x="417983" y="1797341"/>
                </a:lnTo>
                <a:lnTo>
                  <a:pt x="398629" y="1794796"/>
                </a:lnTo>
                <a:lnTo>
                  <a:pt x="379909" y="1791615"/>
                </a:lnTo>
                <a:lnTo>
                  <a:pt x="361824" y="1788434"/>
                </a:lnTo>
                <a:lnTo>
                  <a:pt x="344056" y="1784934"/>
                </a:lnTo>
                <a:lnTo>
                  <a:pt x="327240" y="1781117"/>
                </a:lnTo>
                <a:lnTo>
                  <a:pt x="310741" y="1777300"/>
                </a:lnTo>
                <a:lnTo>
                  <a:pt x="295195" y="1773164"/>
                </a:lnTo>
                <a:lnTo>
                  <a:pt x="280600" y="1768392"/>
                </a:lnTo>
                <a:lnTo>
                  <a:pt x="266322" y="1763939"/>
                </a:lnTo>
                <a:lnTo>
                  <a:pt x="252996" y="1758531"/>
                </a:lnTo>
                <a:lnTo>
                  <a:pt x="240622" y="1753441"/>
                </a:lnTo>
                <a:lnTo>
                  <a:pt x="229517" y="1748033"/>
                </a:lnTo>
                <a:lnTo>
                  <a:pt x="219047" y="1741989"/>
                </a:lnTo>
                <a:lnTo>
                  <a:pt x="214288" y="1739125"/>
                </a:lnTo>
                <a:lnTo>
                  <a:pt x="209846" y="1736262"/>
                </a:lnTo>
                <a:lnTo>
                  <a:pt x="205404" y="1732763"/>
                </a:lnTo>
                <a:lnTo>
                  <a:pt x="201596" y="1729900"/>
                </a:lnTo>
                <a:lnTo>
                  <a:pt x="198106" y="1726719"/>
                </a:lnTo>
                <a:lnTo>
                  <a:pt x="194299" y="1722901"/>
                </a:lnTo>
                <a:lnTo>
                  <a:pt x="191443" y="1719720"/>
                </a:lnTo>
                <a:lnTo>
                  <a:pt x="188588" y="1716221"/>
                </a:lnTo>
                <a:lnTo>
                  <a:pt x="186367" y="1713040"/>
                </a:lnTo>
                <a:lnTo>
                  <a:pt x="183828" y="1709222"/>
                </a:lnTo>
                <a:lnTo>
                  <a:pt x="181925" y="1705405"/>
                </a:lnTo>
                <a:lnTo>
                  <a:pt x="180338" y="1701906"/>
                </a:lnTo>
                <a:lnTo>
                  <a:pt x="179386" y="1697770"/>
                </a:lnTo>
                <a:lnTo>
                  <a:pt x="178435" y="1693953"/>
                </a:lnTo>
                <a:lnTo>
                  <a:pt x="177800" y="1690135"/>
                </a:lnTo>
                <a:lnTo>
                  <a:pt x="177800" y="1686000"/>
                </a:lnTo>
                <a:lnTo>
                  <a:pt x="177800" y="1487494"/>
                </a:lnTo>
                <a:lnTo>
                  <a:pt x="178117" y="1479541"/>
                </a:lnTo>
                <a:lnTo>
                  <a:pt x="178435" y="1471588"/>
                </a:lnTo>
                <a:lnTo>
                  <a:pt x="179386" y="1463635"/>
                </a:lnTo>
                <a:lnTo>
                  <a:pt x="180973" y="1456000"/>
                </a:lnTo>
                <a:lnTo>
                  <a:pt x="182559" y="1448684"/>
                </a:lnTo>
                <a:lnTo>
                  <a:pt x="184463" y="1441049"/>
                </a:lnTo>
                <a:lnTo>
                  <a:pt x="187318" y="1433732"/>
                </a:lnTo>
                <a:lnTo>
                  <a:pt x="190174" y="1426734"/>
                </a:lnTo>
                <a:lnTo>
                  <a:pt x="193030" y="1419735"/>
                </a:lnTo>
                <a:lnTo>
                  <a:pt x="196520" y="1413054"/>
                </a:lnTo>
                <a:lnTo>
                  <a:pt x="200327" y="1406374"/>
                </a:lnTo>
                <a:lnTo>
                  <a:pt x="204452" y="1400012"/>
                </a:lnTo>
                <a:lnTo>
                  <a:pt x="208576" y="1393967"/>
                </a:lnTo>
                <a:lnTo>
                  <a:pt x="213336" y="1388241"/>
                </a:lnTo>
                <a:lnTo>
                  <a:pt x="218095" y="1382197"/>
                </a:lnTo>
                <a:lnTo>
                  <a:pt x="223489" y="1377107"/>
                </a:lnTo>
                <a:lnTo>
                  <a:pt x="228883" y="1371699"/>
                </a:lnTo>
                <a:lnTo>
                  <a:pt x="234594" y="1366927"/>
                </a:lnTo>
                <a:lnTo>
                  <a:pt x="240305" y="1361837"/>
                </a:lnTo>
                <a:lnTo>
                  <a:pt x="246650" y="1357702"/>
                </a:lnTo>
                <a:lnTo>
                  <a:pt x="252679" y="1353885"/>
                </a:lnTo>
                <a:lnTo>
                  <a:pt x="259659" y="1349749"/>
                </a:lnTo>
                <a:lnTo>
                  <a:pt x="266005" y="1346250"/>
                </a:lnTo>
                <a:lnTo>
                  <a:pt x="272985" y="1343387"/>
                </a:lnTo>
                <a:lnTo>
                  <a:pt x="280282" y="1340205"/>
                </a:lnTo>
                <a:lnTo>
                  <a:pt x="287263" y="1337979"/>
                </a:lnTo>
                <a:lnTo>
                  <a:pt x="294877" y="1335752"/>
                </a:lnTo>
                <a:lnTo>
                  <a:pt x="302492" y="1334161"/>
                </a:lnTo>
                <a:lnTo>
                  <a:pt x="310107" y="1332889"/>
                </a:lnTo>
                <a:lnTo>
                  <a:pt x="318039" y="1331934"/>
                </a:lnTo>
                <a:lnTo>
                  <a:pt x="325971" y="1331298"/>
                </a:lnTo>
                <a:lnTo>
                  <a:pt x="333903" y="1330980"/>
                </a:lnTo>
                <a:lnTo>
                  <a:pt x="344056" y="1330026"/>
                </a:lnTo>
                <a:lnTo>
                  <a:pt x="372929" y="1327481"/>
                </a:lnTo>
                <a:lnTo>
                  <a:pt x="415762" y="1324300"/>
                </a:lnTo>
                <a:lnTo>
                  <a:pt x="441779" y="1322709"/>
                </a:lnTo>
                <a:lnTo>
                  <a:pt x="470017" y="1320800"/>
                </a:lnTo>
                <a:close/>
                <a:moveTo>
                  <a:pt x="1004887" y="995363"/>
                </a:moveTo>
                <a:lnTo>
                  <a:pt x="1176337" y="995363"/>
                </a:lnTo>
                <a:lnTo>
                  <a:pt x="1176337" y="1265238"/>
                </a:lnTo>
                <a:lnTo>
                  <a:pt x="1004887" y="1265238"/>
                </a:lnTo>
                <a:lnTo>
                  <a:pt x="1004887" y="995363"/>
                </a:lnTo>
                <a:close/>
                <a:moveTo>
                  <a:pt x="493561" y="847408"/>
                </a:moveTo>
                <a:lnTo>
                  <a:pt x="491024" y="847726"/>
                </a:lnTo>
                <a:lnTo>
                  <a:pt x="488804" y="848043"/>
                </a:lnTo>
                <a:lnTo>
                  <a:pt x="485950" y="848996"/>
                </a:lnTo>
                <a:lnTo>
                  <a:pt x="483730" y="849948"/>
                </a:lnTo>
                <a:lnTo>
                  <a:pt x="481510" y="851218"/>
                </a:lnTo>
                <a:lnTo>
                  <a:pt x="479290" y="852806"/>
                </a:lnTo>
                <a:lnTo>
                  <a:pt x="475167" y="856933"/>
                </a:lnTo>
                <a:lnTo>
                  <a:pt x="470727" y="861061"/>
                </a:lnTo>
                <a:lnTo>
                  <a:pt x="466604" y="865823"/>
                </a:lnTo>
                <a:lnTo>
                  <a:pt x="462482" y="871221"/>
                </a:lnTo>
                <a:lnTo>
                  <a:pt x="454553" y="882651"/>
                </a:lnTo>
                <a:lnTo>
                  <a:pt x="448527" y="890906"/>
                </a:lnTo>
                <a:lnTo>
                  <a:pt x="442819" y="899478"/>
                </a:lnTo>
                <a:lnTo>
                  <a:pt x="436793" y="908368"/>
                </a:lnTo>
                <a:lnTo>
                  <a:pt x="431402" y="917893"/>
                </a:lnTo>
                <a:lnTo>
                  <a:pt x="429499" y="926783"/>
                </a:lnTo>
                <a:lnTo>
                  <a:pt x="427596" y="935673"/>
                </a:lnTo>
                <a:lnTo>
                  <a:pt x="426010" y="945198"/>
                </a:lnTo>
                <a:lnTo>
                  <a:pt x="424742" y="954406"/>
                </a:lnTo>
                <a:lnTo>
                  <a:pt x="423790" y="963931"/>
                </a:lnTo>
                <a:lnTo>
                  <a:pt x="423156" y="973773"/>
                </a:lnTo>
                <a:lnTo>
                  <a:pt x="422839" y="982981"/>
                </a:lnTo>
                <a:lnTo>
                  <a:pt x="422839" y="992823"/>
                </a:lnTo>
                <a:lnTo>
                  <a:pt x="423156" y="1007111"/>
                </a:lnTo>
                <a:lnTo>
                  <a:pt x="424107" y="1020764"/>
                </a:lnTo>
                <a:lnTo>
                  <a:pt x="426010" y="1034099"/>
                </a:lnTo>
                <a:lnTo>
                  <a:pt x="428547" y="1047434"/>
                </a:lnTo>
                <a:lnTo>
                  <a:pt x="432036" y="1060769"/>
                </a:lnTo>
                <a:lnTo>
                  <a:pt x="435525" y="1073469"/>
                </a:lnTo>
                <a:lnTo>
                  <a:pt x="439965" y="1086169"/>
                </a:lnTo>
                <a:lnTo>
                  <a:pt x="445039" y="1098551"/>
                </a:lnTo>
                <a:lnTo>
                  <a:pt x="450430" y="1110934"/>
                </a:lnTo>
                <a:lnTo>
                  <a:pt x="456456" y="1122999"/>
                </a:lnTo>
                <a:lnTo>
                  <a:pt x="462799" y="1134429"/>
                </a:lnTo>
                <a:lnTo>
                  <a:pt x="469459" y="1145541"/>
                </a:lnTo>
                <a:lnTo>
                  <a:pt x="477070" y="1156019"/>
                </a:lnTo>
                <a:lnTo>
                  <a:pt x="484364" y="1166496"/>
                </a:lnTo>
                <a:lnTo>
                  <a:pt x="492293" y="1176656"/>
                </a:lnTo>
                <a:lnTo>
                  <a:pt x="500539" y="1186181"/>
                </a:lnTo>
                <a:lnTo>
                  <a:pt x="508784" y="1195389"/>
                </a:lnTo>
                <a:lnTo>
                  <a:pt x="517347" y="1204279"/>
                </a:lnTo>
                <a:lnTo>
                  <a:pt x="526227" y="1212216"/>
                </a:lnTo>
                <a:lnTo>
                  <a:pt x="535107" y="1220154"/>
                </a:lnTo>
                <a:lnTo>
                  <a:pt x="543987" y="1227456"/>
                </a:lnTo>
                <a:lnTo>
                  <a:pt x="553184" y="1234124"/>
                </a:lnTo>
                <a:lnTo>
                  <a:pt x="562381" y="1240474"/>
                </a:lnTo>
                <a:lnTo>
                  <a:pt x="571578" y="1245871"/>
                </a:lnTo>
                <a:lnTo>
                  <a:pt x="580775" y="1250951"/>
                </a:lnTo>
                <a:lnTo>
                  <a:pt x="589655" y="1255079"/>
                </a:lnTo>
                <a:lnTo>
                  <a:pt x="598853" y="1258889"/>
                </a:lnTo>
                <a:lnTo>
                  <a:pt x="607732" y="1262381"/>
                </a:lnTo>
                <a:lnTo>
                  <a:pt x="616612" y="1264604"/>
                </a:lnTo>
                <a:lnTo>
                  <a:pt x="624858" y="1266509"/>
                </a:lnTo>
                <a:lnTo>
                  <a:pt x="633421" y="1267461"/>
                </a:lnTo>
                <a:lnTo>
                  <a:pt x="641349" y="1267779"/>
                </a:lnTo>
                <a:lnTo>
                  <a:pt x="649595" y="1267461"/>
                </a:lnTo>
                <a:lnTo>
                  <a:pt x="657524" y="1266509"/>
                </a:lnTo>
                <a:lnTo>
                  <a:pt x="666404" y="1264604"/>
                </a:lnTo>
                <a:lnTo>
                  <a:pt x="674967" y="1262381"/>
                </a:lnTo>
                <a:lnTo>
                  <a:pt x="684164" y="1258889"/>
                </a:lnTo>
                <a:lnTo>
                  <a:pt x="692726" y="1255079"/>
                </a:lnTo>
                <a:lnTo>
                  <a:pt x="701924" y="1250951"/>
                </a:lnTo>
                <a:lnTo>
                  <a:pt x="711121" y="1245871"/>
                </a:lnTo>
                <a:lnTo>
                  <a:pt x="720318" y="1240474"/>
                </a:lnTo>
                <a:lnTo>
                  <a:pt x="729515" y="1234124"/>
                </a:lnTo>
                <a:lnTo>
                  <a:pt x="738395" y="1227456"/>
                </a:lnTo>
                <a:lnTo>
                  <a:pt x="747592" y="1220154"/>
                </a:lnTo>
                <a:lnTo>
                  <a:pt x="756472" y="1212216"/>
                </a:lnTo>
                <a:lnTo>
                  <a:pt x="765352" y="1204279"/>
                </a:lnTo>
                <a:lnTo>
                  <a:pt x="773915" y="1195389"/>
                </a:lnTo>
                <a:lnTo>
                  <a:pt x="782160" y="1186181"/>
                </a:lnTo>
                <a:lnTo>
                  <a:pt x="790406" y="1176656"/>
                </a:lnTo>
                <a:lnTo>
                  <a:pt x="798652" y="1166496"/>
                </a:lnTo>
                <a:lnTo>
                  <a:pt x="805946" y="1156019"/>
                </a:lnTo>
                <a:lnTo>
                  <a:pt x="813240" y="1145541"/>
                </a:lnTo>
                <a:lnTo>
                  <a:pt x="819900" y="1134429"/>
                </a:lnTo>
                <a:lnTo>
                  <a:pt x="826243" y="1122999"/>
                </a:lnTo>
                <a:lnTo>
                  <a:pt x="831952" y="1110934"/>
                </a:lnTo>
                <a:lnTo>
                  <a:pt x="837660" y="1098551"/>
                </a:lnTo>
                <a:lnTo>
                  <a:pt x="842417" y="1086169"/>
                </a:lnTo>
                <a:lnTo>
                  <a:pt x="847174" y="1073469"/>
                </a:lnTo>
                <a:lnTo>
                  <a:pt x="850980" y="1060769"/>
                </a:lnTo>
                <a:lnTo>
                  <a:pt x="853834" y="1047434"/>
                </a:lnTo>
                <a:lnTo>
                  <a:pt x="856689" y="1034099"/>
                </a:lnTo>
                <a:lnTo>
                  <a:pt x="858592" y="1020764"/>
                </a:lnTo>
                <a:lnTo>
                  <a:pt x="859543" y="1007111"/>
                </a:lnTo>
                <a:lnTo>
                  <a:pt x="860177" y="992823"/>
                </a:lnTo>
                <a:lnTo>
                  <a:pt x="859860" y="984886"/>
                </a:lnTo>
                <a:lnTo>
                  <a:pt x="859543" y="976313"/>
                </a:lnTo>
                <a:lnTo>
                  <a:pt x="837343" y="975361"/>
                </a:lnTo>
                <a:lnTo>
                  <a:pt x="814509" y="973773"/>
                </a:lnTo>
                <a:lnTo>
                  <a:pt x="791040" y="970916"/>
                </a:lnTo>
                <a:lnTo>
                  <a:pt x="767255" y="968058"/>
                </a:lnTo>
                <a:lnTo>
                  <a:pt x="743469" y="964566"/>
                </a:lnTo>
                <a:lnTo>
                  <a:pt x="719366" y="960438"/>
                </a:lnTo>
                <a:lnTo>
                  <a:pt x="695898" y="955041"/>
                </a:lnTo>
                <a:lnTo>
                  <a:pt x="684481" y="952501"/>
                </a:lnTo>
                <a:lnTo>
                  <a:pt x="673064" y="949643"/>
                </a:lnTo>
                <a:lnTo>
                  <a:pt x="661964" y="946468"/>
                </a:lnTo>
                <a:lnTo>
                  <a:pt x="651181" y="943293"/>
                </a:lnTo>
                <a:lnTo>
                  <a:pt x="640398" y="940118"/>
                </a:lnTo>
                <a:lnTo>
                  <a:pt x="629932" y="936308"/>
                </a:lnTo>
                <a:lnTo>
                  <a:pt x="620101" y="932816"/>
                </a:lnTo>
                <a:lnTo>
                  <a:pt x="610270" y="929006"/>
                </a:lnTo>
                <a:lnTo>
                  <a:pt x="601073" y="924878"/>
                </a:lnTo>
                <a:lnTo>
                  <a:pt x="592510" y="921068"/>
                </a:lnTo>
                <a:lnTo>
                  <a:pt x="583947" y="916941"/>
                </a:lnTo>
                <a:lnTo>
                  <a:pt x="576018" y="912178"/>
                </a:lnTo>
                <a:lnTo>
                  <a:pt x="568724" y="907733"/>
                </a:lnTo>
                <a:lnTo>
                  <a:pt x="561747" y="903288"/>
                </a:lnTo>
                <a:lnTo>
                  <a:pt x="555404" y="898208"/>
                </a:lnTo>
                <a:lnTo>
                  <a:pt x="550013" y="893128"/>
                </a:lnTo>
                <a:lnTo>
                  <a:pt x="544938" y="887731"/>
                </a:lnTo>
                <a:lnTo>
                  <a:pt x="540498" y="882651"/>
                </a:lnTo>
                <a:lnTo>
                  <a:pt x="536376" y="876936"/>
                </a:lnTo>
                <a:lnTo>
                  <a:pt x="532253" y="872173"/>
                </a:lnTo>
                <a:lnTo>
                  <a:pt x="528447" y="867728"/>
                </a:lnTo>
                <a:lnTo>
                  <a:pt x="524641" y="863601"/>
                </a:lnTo>
                <a:lnTo>
                  <a:pt x="520836" y="860426"/>
                </a:lnTo>
                <a:lnTo>
                  <a:pt x="517347" y="857251"/>
                </a:lnTo>
                <a:lnTo>
                  <a:pt x="514176" y="854393"/>
                </a:lnTo>
                <a:lnTo>
                  <a:pt x="511004" y="852488"/>
                </a:lnTo>
                <a:lnTo>
                  <a:pt x="507833" y="850583"/>
                </a:lnTo>
                <a:lnTo>
                  <a:pt x="504661" y="849313"/>
                </a:lnTo>
                <a:lnTo>
                  <a:pt x="501807" y="848361"/>
                </a:lnTo>
                <a:lnTo>
                  <a:pt x="499270" y="847726"/>
                </a:lnTo>
                <a:lnTo>
                  <a:pt x="496099" y="847408"/>
                </a:lnTo>
                <a:lnTo>
                  <a:pt x="493561" y="847408"/>
                </a:lnTo>
                <a:close/>
                <a:moveTo>
                  <a:pt x="1304925" y="828675"/>
                </a:moveTo>
                <a:lnTo>
                  <a:pt x="1476375" y="828675"/>
                </a:lnTo>
                <a:lnTo>
                  <a:pt x="1476375" y="1252538"/>
                </a:lnTo>
                <a:lnTo>
                  <a:pt x="1304925" y="1252538"/>
                </a:lnTo>
                <a:lnTo>
                  <a:pt x="1304925" y="828675"/>
                </a:lnTo>
                <a:close/>
                <a:moveTo>
                  <a:pt x="634055" y="655638"/>
                </a:moveTo>
                <a:lnTo>
                  <a:pt x="641349" y="655638"/>
                </a:lnTo>
                <a:lnTo>
                  <a:pt x="648644" y="655638"/>
                </a:lnTo>
                <a:lnTo>
                  <a:pt x="655938" y="655956"/>
                </a:lnTo>
                <a:lnTo>
                  <a:pt x="662915" y="656591"/>
                </a:lnTo>
                <a:lnTo>
                  <a:pt x="669892" y="657226"/>
                </a:lnTo>
                <a:lnTo>
                  <a:pt x="677187" y="658178"/>
                </a:lnTo>
                <a:lnTo>
                  <a:pt x="684164" y="659766"/>
                </a:lnTo>
                <a:lnTo>
                  <a:pt x="691141" y="661036"/>
                </a:lnTo>
                <a:lnTo>
                  <a:pt x="698118" y="662623"/>
                </a:lnTo>
                <a:lnTo>
                  <a:pt x="704778" y="664211"/>
                </a:lnTo>
                <a:lnTo>
                  <a:pt x="711438" y="666433"/>
                </a:lnTo>
                <a:lnTo>
                  <a:pt x="718415" y="668338"/>
                </a:lnTo>
                <a:lnTo>
                  <a:pt x="724758" y="670878"/>
                </a:lnTo>
                <a:lnTo>
                  <a:pt x="731418" y="673418"/>
                </a:lnTo>
                <a:lnTo>
                  <a:pt x="737761" y="676276"/>
                </a:lnTo>
                <a:lnTo>
                  <a:pt x="744421" y="679133"/>
                </a:lnTo>
                <a:lnTo>
                  <a:pt x="750446" y="682308"/>
                </a:lnTo>
                <a:lnTo>
                  <a:pt x="763132" y="688976"/>
                </a:lnTo>
                <a:lnTo>
                  <a:pt x="775500" y="696596"/>
                </a:lnTo>
                <a:lnTo>
                  <a:pt x="787235" y="704533"/>
                </a:lnTo>
                <a:lnTo>
                  <a:pt x="798652" y="713423"/>
                </a:lnTo>
                <a:lnTo>
                  <a:pt x="809435" y="722631"/>
                </a:lnTo>
                <a:lnTo>
                  <a:pt x="819900" y="732791"/>
                </a:lnTo>
                <a:lnTo>
                  <a:pt x="830049" y="743586"/>
                </a:lnTo>
                <a:lnTo>
                  <a:pt x="839880" y="754698"/>
                </a:lnTo>
                <a:lnTo>
                  <a:pt x="849394" y="766446"/>
                </a:lnTo>
                <a:lnTo>
                  <a:pt x="858274" y="778511"/>
                </a:lnTo>
                <a:lnTo>
                  <a:pt x="866520" y="791211"/>
                </a:lnTo>
                <a:lnTo>
                  <a:pt x="874449" y="804546"/>
                </a:lnTo>
                <a:lnTo>
                  <a:pt x="881743" y="818198"/>
                </a:lnTo>
                <a:lnTo>
                  <a:pt x="888403" y="832168"/>
                </a:lnTo>
                <a:lnTo>
                  <a:pt x="894746" y="847091"/>
                </a:lnTo>
                <a:lnTo>
                  <a:pt x="900137" y="861696"/>
                </a:lnTo>
                <a:lnTo>
                  <a:pt x="905529" y="876936"/>
                </a:lnTo>
                <a:lnTo>
                  <a:pt x="909651" y="892811"/>
                </a:lnTo>
                <a:lnTo>
                  <a:pt x="913457" y="908686"/>
                </a:lnTo>
                <a:lnTo>
                  <a:pt x="916946" y="924878"/>
                </a:lnTo>
                <a:lnTo>
                  <a:pt x="919166" y="941706"/>
                </a:lnTo>
                <a:lnTo>
                  <a:pt x="921068" y="958533"/>
                </a:lnTo>
                <a:lnTo>
                  <a:pt x="922020" y="975678"/>
                </a:lnTo>
                <a:lnTo>
                  <a:pt x="922337" y="992823"/>
                </a:lnTo>
                <a:lnTo>
                  <a:pt x="922337" y="1002031"/>
                </a:lnTo>
                <a:lnTo>
                  <a:pt x="922020" y="1010921"/>
                </a:lnTo>
                <a:lnTo>
                  <a:pt x="921386" y="1019811"/>
                </a:lnTo>
                <a:lnTo>
                  <a:pt x="920434" y="1028384"/>
                </a:lnTo>
                <a:lnTo>
                  <a:pt x="919483" y="1037274"/>
                </a:lnTo>
                <a:lnTo>
                  <a:pt x="918214" y="1045846"/>
                </a:lnTo>
                <a:lnTo>
                  <a:pt x="916628" y="1054419"/>
                </a:lnTo>
                <a:lnTo>
                  <a:pt x="915043" y="1062674"/>
                </a:lnTo>
                <a:lnTo>
                  <a:pt x="912823" y="1070929"/>
                </a:lnTo>
                <a:lnTo>
                  <a:pt x="910603" y="1079501"/>
                </a:lnTo>
                <a:lnTo>
                  <a:pt x="908383" y="1087756"/>
                </a:lnTo>
                <a:lnTo>
                  <a:pt x="906163" y="1095694"/>
                </a:lnTo>
                <a:lnTo>
                  <a:pt x="903309" y="1103631"/>
                </a:lnTo>
                <a:lnTo>
                  <a:pt x="900137" y="1111569"/>
                </a:lnTo>
                <a:lnTo>
                  <a:pt x="897283" y="1119189"/>
                </a:lnTo>
                <a:lnTo>
                  <a:pt x="894111" y="1126809"/>
                </a:lnTo>
                <a:lnTo>
                  <a:pt x="887134" y="1141731"/>
                </a:lnTo>
                <a:lnTo>
                  <a:pt x="879523" y="1156336"/>
                </a:lnTo>
                <a:lnTo>
                  <a:pt x="871277" y="1170624"/>
                </a:lnTo>
                <a:lnTo>
                  <a:pt x="862714" y="1184276"/>
                </a:lnTo>
                <a:lnTo>
                  <a:pt x="853517" y="1197611"/>
                </a:lnTo>
                <a:lnTo>
                  <a:pt x="843686" y="1209994"/>
                </a:lnTo>
                <a:lnTo>
                  <a:pt x="833854" y="1222376"/>
                </a:lnTo>
                <a:lnTo>
                  <a:pt x="823389" y="1233806"/>
                </a:lnTo>
                <a:lnTo>
                  <a:pt x="812606" y="1244919"/>
                </a:lnTo>
                <a:lnTo>
                  <a:pt x="801823" y="1255396"/>
                </a:lnTo>
                <a:lnTo>
                  <a:pt x="790406" y="1265239"/>
                </a:lnTo>
                <a:lnTo>
                  <a:pt x="778989" y="1274446"/>
                </a:lnTo>
                <a:lnTo>
                  <a:pt x="767255" y="1282701"/>
                </a:lnTo>
                <a:lnTo>
                  <a:pt x="755521" y="1290956"/>
                </a:lnTo>
                <a:lnTo>
                  <a:pt x="743786" y="1298259"/>
                </a:lnTo>
                <a:lnTo>
                  <a:pt x="732052" y="1304609"/>
                </a:lnTo>
                <a:lnTo>
                  <a:pt x="720318" y="1310641"/>
                </a:lnTo>
                <a:lnTo>
                  <a:pt x="708584" y="1315721"/>
                </a:lnTo>
                <a:lnTo>
                  <a:pt x="696849" y="1320166"/>
                </a:lnTo>
                <a:lnTo>
                  <a:pt x="685432" y="1323659"/>
                </a:lnTo>
                <a:lnTo>
                  <a:pt x="674015" y="1326516"/>
                </a:lnTo>
                <a:lnTo>
                  <a:pt x="662915" y="1328421"/>
                </a:lnTo>
                <a:lnTo>
                  <a:pt x="657207" y="1329374"/>
                </a:lnTo>
                <a:lnTo>
                  <a:pt x="652132" y="1329691"/>
                </a:lnTo>
                <a:lnTo>
                  <a:pt x="646424" y="1330009"/>
                </a:lnTo>
                <a:lnTo>
                  <a:pt x="641349" y="1330326"/>
                </a:lnTo>
                <a:lnTo>
                  <a:pt x="635958" y="1330009"/>
                </a:lnTo>
                <a:lnTo>
                  <a:pt x="630884" y="1329691"/>
                </a:lnTo>
                <a:lnTo>
                  <a:pt x="625492" y="1329374"/>
                </a:lnTo>
                <a:lnTo>
                  <a:pt x="620101" y="1328421"/>
                </a:lnTo>
                <a:lnTo>
                  <a:pt x="609001" y="1326516"/>
                </a:lnTo>
                <a:lnTo>
                  <a:pt x="597584" y="1323659"/>
                </a:lnTo>
                <a:lnTo>
                  <a:pt x="585850" y="1320166"/>
                </a:lnTo>
                <a:lnTo>
                  <a:pt x="574433" y="1315721"/>
                </a:lnTo>
                <a:lnTo>
                  <a:pt x="562698" y="1310641"/>
                </a:lnTo>
                <a:lnTo>
                  <a:pt x="550647" y="1304609"/>
                </a:lnTo>
                <a:lnTo>
                  <a:pt x="538913" y="1298259"/>
                </a:lnTo>
                <a:lnTo>
                  <a:pt x="527179" y="1290956"/>
                </a:lnTo>
                <a:lnTo>
                  <a:pt x="515444" y="1282701"/>
                </a:lnTo>
                <a:lnTo>
                  <a:pt x="503710" y="1274446"/>
                </a:lnTo>
                <a:lnTo>
                  <a:pt x="492293" y="1265239"/>
                </a:lnTo>
                <a:lnTo>
                  <a:pt x="481193" y="1255396"/>
                </a:lnTo>
                <a:lnTo>
                  <a:pt x="470093" y="1244919"/>
                </a:lnTo>
                <a:lnTo>
                  <a:pt x="459310" y="1233806"/>
                </a:lnTo>
                <a:lnTo>
                  <a:pt x="448845" y="1222376"/>
                </a:lnTo>
                <a:lnTo>
                  <a:pt x="438696" y="1209994"/>
                </a:lnTo>
                <a:lnTo>
                  <a:pt x="429499" y="1197611"/>
                </a:lnTo>
                <a:lnTo>
                  <a:pt x="419985" y="1184276"/>
                </a:lnTo>
                <a:lnTo>
                  <a:pt x="411422" y="1170624"/>
                </a:lnTo>
                <a:lnTo>
                  <a:pt x="403176" y="1156336"/>
                </a:lnTo>
                <a:lnTo>
                  <a:pt x="395565" y="1141731"/>
                </a:lnTo>
                <a:lnTo>
                  <a:pt x="388588" y="1126809"/>
                </a:lnTo>
                <a:lnTo>
                  <a:pt x="385416" y="1119189"/>
                </a:lnTo>
                <a:lnTo>
                  <a:pt x="382245" y="1111569"/>
                </a:lnTo>
                <a:lnTo>
                  <a:pt x="379390" y="1103631"/>
                </a:lnTo>
                <a:lnTo>
                  <a:pt x="376853" y="1095694"/>
                </a:lnTo>
                <a:lnTo>
                  <a:pt x="374316" y="1087756"/>
                </a:lnTo>
                <a:lnTo>
                  <a:pt x="372096" y="1079501"/>
                </a:lnTo>
                <a:lnTo>
                  <a:pt x="369559" y="1070929"/>
                </a:lnTo>
                <a:lnTo>
                  <a:pt x="367656" y="1062674"/>
                </a:lnTo>
                <a:lnTo>
                  <a:pt x="366071" y="1054419"/>
                </a:lnTo>
                <a:lnTo>
                  <a:pt x="364485" y="1045846"/>
                </a:lnTo>
                <a:lnTo>
                  <a:pt x="363216" y="1037274"/>
                </a:lnTo>
                <a:lnTo>
                  <a:pt x="362265" y="1028384"/>
                </a:lnTo>
                <a:lnTo>
                  <a:pt x="361313" y="1019811"/>
                </a:lnTo>
                <a:lnTo>
                  <a:pt x="360996" y="1010921"/>
                </a:lnTo>
                <a:lnTo>
                  <a:pt x="360362" y="1002031"/>
                </a:lnTo>
                <a:lnTo>
                  <a:pt x="360362" y="992823"/>
                </a:lnTo>
                <a:lnTo>
                  <a:pt x="360679" y="975678"/>
                </a:lnTo>
                <a:lnTo>
                  <a:pt x="361948" y="958533"/>
                </a:lnTo>
                <a:lnTo>
                  <a:pt x="363533" y="941706"/>
                </a:lnTo>
                <a:lnTo>
                  <a:pt x="366071" y="924878"/>
                </a:lnTo>
                <a:lnTo>
                  <a:pt x="368925" y="908686"/>
                </a:lnTo>
                <a:lnTo>
                  <a:pt x="373048" y="892811"/>
                </a:lnTo>
                <a:lnTo>
                  <a:pt x="377171" y="876936"/>
                </a:lnTo>
                <a:lnTo>
                  <a:pt x="382245" y="861696"/>
                </a:lnTo>
                <a:lnTo>
                  <a:pt x="387953" y="847091"/>
                </a:lnTo>
                <a:lnTo>
                  <a:pt x="393979" y="832168"/>
                </a:lnTo>
                <a:lnTo>
                  <a:pt x="400956" y="818198"/>
                </a:lnTo>
                <a:lnTo>
                  <a:pt x="408568" y="804546"/>
                </a:lnTo>
                <a:lnTo>
                  <a:pt x="416179" y="791211"/>
                </a:lnTo>
                <a:lnTo>
                  <a:pt x="424425" y="778511"/>
                </a:lnTo>
                <a:lnTo>
                  <a:pt x="433305" y="766446"/>
                </a:lnTo>
                <a:lnTo>
                  <a:pt x="442819" y="754698"/>
                </a:lnTo>
                <a:lnTo>
                  <a:pt x="452650" y="743586"/>
                </a:lnTo>
                <a:lnTo>
                  <a:pt x="462482" y="732791"/>
                </a:lnTo>
                <a:lnTo>
                  <a:pt x="473264" y="722631"/>
                </a:lnTo>
                <a:lnTo>
                  <a:pt x="484047" y="713423"/>
                </a:lnTo>
                <a:lnTo>
                  <a:pt x="495464" y="704533"/>
                </a:lnTo>
                <a:lnTo>
                  <a:pt x="507516" y="696596"/>
                </a:lnTo>
                <a:lnTo>
                  <a:pt x="519567" y="688976"/>
                </a:lnTo>
                <a:lnTo>
                  <a:pt x="531936" y="682308"/>
                </a:lnTo>
                <a:lnTo>
                  <a:pt x="538278" y="679133"/>
                </a:lnTo>
                <a:lnTo>
                  <a:pt x="544938" y="676276"/>
                </a:lnTo>
                <a:lnTo>
                  <a:pt x="551281" y="673418"/>
                </a:lnTo>
                <a:lnTo>
                  <a:pt x="557941" y="670878"/>
                </a:lnTo>
                <a:lnTo>
                  <a:pt x="564284" y="668338"/>
                </a:lnTo>
                <a:lnTo>
                  <a:pt x="571261" y="666433"/>
                </a:lnTo>
                <a:lnTo>
                  <a:pt x="577921" y="664211"/>
                </a:lnTo>
                <a:lnTo>
                  <a:pt x="584898" y="662623"/>
                </a:lnTo>
                <a:lnTo>
                  <a:pt x="591875" y="661036"/>
                </a:lnTo>
                <a:lnTo>
                  <a:pt x="598535" y="659766"/>
                </a:lnTo>
                <a:lnTo>
                  <a:pt x="605830" y="658178"/>
                </a:lnTo>
                <a:lnTo>
                  <a:pt x="612490" y="657226"/>
                </a:lnTo>
                <a:lnTo>
                  <a:pt x="619784" y="656591"/>
                </a:lnTo>
                <a:lnTo>
                  <a:pt x="627078" y="655956"/>
                </a:lnTo>
                <a:lnTo>
                  <a:pt x="634055" y="655638"/>
                </a:lnTo>
                <a:close/>
                <a:moveTo>
                  <a:pt x="1604962" y="463550"/>
                </a:moveTo>
                <a:lnTo>
                  <a:pt x="1776412" y="463550"/>
                </a:lnTo>
                <a:lnTo>
                  <a:pt x="1776412" y="1252538"/>
                </a:lnTo>
                <a:lnTo>
                  <a:pt x="1604962" y="1252538"/>
                </a:lnTo>
                <a:lnTo>
                  <a:pt x="1604962" y="463550"/>
                </a:lnTo>
                <a:close/>
                <a:moveTo>
                  <a:pt x="0" y="0"/>
                </a:moveTo>
                <a:lnTo>
                  <a:pt x="2125663" y="0"/>
                </a:lnTo>
                <a:lnTo>
                  <a:pt x="2125663" y="171553"/>
                </a:lnTo>
                <a:lnTo>
                  <a:pt x="2039621" y="171553"/>
                </a:lnTo>
                <a:lnTo>
                  <a:pt x="2039621" y="1577975"/>
                </a:lnTo>
                <a:lnTo>
                  <a:pt x="1252220" y="1577975"/>
                </a:lnTo>
                <a:lnTo>
                  <a:pt x="1252220" y="1449310"/>
                </a:lnTo>
                <a:lnTo>
                  <a:pt x="1911033" y="1449310"/>
                </a:lnTo>
                <a:lnTo>
                  <a:pt x="1911033" y="171553"/>
                </a:lnTo>
                <a:lnTo>
                  <a:pt x="195263" y="171553"/>
                </a:lnTo>
                <a:lnTo>
                  <a:pt x="195263" y="1249164"/>
                </a:lnTo>
                <a:lnTo>
                  <a:pt x="66675" y="1249164"/>
                </a:lnTo>
                <a:lnTo>
                  <a:pt x="66675" y="171553"/>
                </a:lnTo>
                <a:lnTo>
                  <a:pt x="0" y="171553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  <p:sp>
        <p:nvSpPr>
          <p:cNvPr id="49" name="矩形 48"/>
          <p:cNvSpPr/>
          <p:nvPr/>
        </p:nvSpPr>
        <p:spPr>
          <a:xfrm flipV="1">
            <a:off x="913011" y="858085"/>
            <a:ext cx="11282162" cy="457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32" name="图片 31" descr="7072Gi正面.bmp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811519" y="118386"/>
            <a:ext cx="976294" cy="700835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1577"/>
          <a:stretch>
            <a:fillRect/>
          </a:stretch>
        </p:blipFill>
        <p:spPr>
          <a:xfrm>
            <a:off x="9193499" y="44624"/>
            <a:ext cx="1494427" cy="549748"/>
          </a:xfrm>
          <a:prstGeom prst="rect">
            <a:avLst/>
          </a:prstGeom>
        </p:spPr>
      </p:pic>
      <p:sp>
        <p:nvSpPr>
          <p:cNvPr id="34" name="文本框 33"/>
          <p:cNvSpPr txBox="1"/>
          <p:nvPr/>
        </p:nvSpPr>
        <p:spPr>
          <a:xfrm>
            <a:off x="9118266" y="589524"/>
            <a:ext cx="1685077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1300" dirty="0"/>
              <a:t>嵌入式一体化触摸屏</a:t>
            </a:r>
          </a:p>
        </p:txBody>
      </p:sp>
      <p:sp>
        <p:nvSpPr>
          <p:cNvPr id="35" name="矩形 34"/>
          <p:cNvSpPr/>
          <p:nvPr/>
        </p:nvSpPr>
        <p:spPr>
          <a:xfrm>
            <a:off x="10811519" y="109870"/>
            <a:ext cx="976294" cy="695338"/>
          </a:xfrm>
          <a:prstGeom prst="rect">
            <a:avLst/>
          </a:prstGeom>
          <a:noFill/>
          <a:ln w="12700">
            <a:solidFill>
              <a:srgbClr val="2F5EB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0" name="矩形 5">
            <a:extLst>
              <a:ext uri="{FF2B5EF4-FFF2-40B4-BE49-F238E27FC236}">
                <a16:creationId xmlns:a16="http://schemas.microsoft.com/office/drawing/2014/main" xmlns="" id="{45C26CBB-7CD7-45A8-AA6B-48924FA7C1F1}"/>
              </a:ext>
            </a:extLst>
          </p:cNvPr>
          <p:cNvSpPr/>
          <p:nvPr/>
        </p:nvSpPr>
        <p:spPr>
          <a:xfrm>
            <a:off x="9976569" y="6493142"/>
            <a:ext cx="1018294" cy="111815"/>
          </a:xfrm>
          <a:custGeom>
            <a:avLst/>
            <a:gdLst>
              <a:gd name="connsiteX0" fmla="*/ 0 w 926584"/>
              <a:gd name="connsiteY0" fmla="*/ 0 h 118098"/>
              <a:gd name="connsiteX1" fmla="*/ 926584 w 926584"/>
              <a:gd name="connsiteY1" fmla="*/ 0 h 118098"/>
              <a:gd name="connsiteX2" fmla="*/ 926584 w 926584"/>
              <a:gd name="connsiteY2" fmla="*/ 118098 h 118098"/>
              <a:gd name="connsiteX3" fmla="*/ 0 w 926584"/>
              <a:gd name="connsiteY3" fmla="*/ 118098 h 118098"/>
              <a:gd name="connsiteX4" fmla="*/ 0 w 926584"/>
              <a:gd name="connsiteY4" fmla="*/ 0 h 118098"/>
              <a:gd name="connsiteX0-1" fmla="*/ 55821 w 982405"/>
              <a:gd name="connsiteY0-2" fmla="*/ 0 h 144680"/>
              <a:gd name="connsiteX1-3" fmla="*/ 982405 w 982405"/>
              <a:gd name="connsiteY1-4" fmla="*/ 0 h 144680"/>
              <a:gd name="connsiteX2-5" fmla="*/ 982405 w 982405"/>
              <a:gd name="connsiteY2-6" fmla="*/ 118098 h 144680"/>
              <a:gd name="connsiteX3-7" fmla="*/ 0 w 982405"/>
              <a:gd name="connsiteY3-8" fmla="*/ 144680 h 144680"/>
              <a:gd name="connsiteX4-9" fmla="*/ 55821 w 982405"/>
              <a:gd name="connsiteY4-10" fmla="*/ 0 h 144680"/>
              <a:gd name="connsiteX0-11" fmla="*/ 55821 w 998354"/>
              <a:gd name="connsiteY0-12" fmla="*/ 0 h 147338"/>
              <a:gd name="connsiteX1-13" fmla="*/ 982405 w 998354"/>
              <a:gd name="connsiteY1-14" fmla="*/ 0 h 147338"/>
              <a:gd name="connsiteX2-15" fmla="*/ 998354 w 998354"/>
              <a:gd name="connsiteY2-16" fmla="*/ 147338 h 147338"/>
              <a:gd name="connsiteX3-17" fmla="*/ 0 w 998354"/>
              <a:gd name="connsiteY3-18" fmla="*/ 144680 h 147338"/>
              <a:gd name="connsiteX4-19" fmla="*/ 55821 w 998354"/>
              <a:gd name="connsiteY4-20" fmla="*/ 0 h 147338"/>
              <a:gd name="connsiteX0-21" fmla="*/ 84307 w 1026840"/>
              <a:gd name="connsiteY0-22" fmla="*/ 0 h 150534"/>
              <a:gd name="connsiteX1-23" fmla="*/ 1010891 w 1026840"/>
              <a:gd name="connsiteY1-24" fmla="*/ 0 h 150534"/>
              <a:gd name="connsiteX2-25" fmla="*/ 1026840 w 1026840"/>
              <a:gd name="connsiteY2-26" fmla="*/ 147338 h 150534"/>
              <a:gd name="connsiteX3-27" fmla="*/ 0 w 1026840"/>
              <a:gd name="connsiteY3-28" fmla="*/ 150534 h 150534"/>
              <a:gd name="connsiteX4-29" fmla="*/ 84307 w 1026840"/>
              <a:gd name="connsiteY4-30" fmla="*/ 0 h 150534"/>
              <a:gd name="connsiteX0-31" fmla="*/ 84307 w 1021143"/>
              <a:gd name="connsiteY0-32" fmla="*/ 0 h 153193"/>
              <a:gd name="connsiteX1-33" fmla="*/ 1010891 w 1021143"/>
              <a:gd name="connsiteY1-34" fmla="*/ 0 h 153193"/>
              <a:gd name="connsiteX2-35" fmla="*/ 1021143 w 1021143"/>
              <a:gd name="connsiteY2-36" fmla="*/ 153193 h 153193"/>
              <a:gd name="connsiteX3-37" fmla="*/ 0 w 1021143"/>
              <a:gd name="connsiteY3-38" fmla="*/ 150534 h 153193"/>
              <a:gd name="connsiteX4-39" fmla="*/ 84307 w 1021143"/>
              <a:gd name="connsiteY4-40" fmla="*/ 0 h 153193"/>
              <a:gd name="connsiteX0-41" fmla="*/ 92853 w 1021143"/>
              <a:gd name="connsiteY0-42" fmla="*/ 0 h 153193"/>
              <a:gd name="connsiteX1-43" fmla="*/ 1010891 w 1021143"/>
              <a:gd name="connsiteY1-44" fmla="*/ 0 h 153193"/>
              <a:gd name="connsiteX2-45" fmla="*/ 1021143 w 1021143"/>
              <a:gd name="connsiteY2-46" fmla="*/ 153193 h 153193"/>
              <a:gd name="connsiteX3-47" fmla="*/ 0 w 1021143"/>
              <a:gd name="connsiteY3-48" fmla="*/ 150534 h 153193"/>
              <a:gd name="connsiteX4-49" fmla="*/ 92853 w 1021143"/>
              <a:gd name="connsiteY4-50" fmla="*/ 0 h 153193"/>
              <a:gd name="connsiteX0-51" fmla="*/ 90004 w 1018294"/>
              <a:gd name="connsiteY0-52" fmla="*/ 0 h 153193"/>
              <a:gd name="connsiteX1-53" fmla="*/ 1008042 w 1018294"/>
              <a:gd name="connsiteY1-54" fmla="*/ 0 h 153193"/>
              <a:gd name="connsiteX2-55" fmla="*/ 1018294 w 1018294"/>
              <a:gd name="connsiteY2-56" fmla="*/ 153193 h 153193"/>
              <a:gd name="connsiteX3-57" fmla="*/ 0 w 1018294"/>
              <a:gd name="connsiteY3-58" fmla="*/ 142728 h 153193"/>
              <a:gd name="connsiteX4-59" fmla="*/ 90004 w 1018294"/>
              <a:gd name="connsiteY4-60" fmla="*/ 0 h 15319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018294" h="153193">
                <a:moveTo>
                  <a:pt x="90004" y="0"/>
                </a:moveTo>
                <a:lnTo>
                  <a:pt x="1008042" y="0"/>
                </a:lnTo>
                <a:lnTo>
                  <a:pt x="1018294" y="153193"/>
                </a:lnTo>
                <a:lnTo>
                  <a:pt x="0" y="142728"/>
                </a:lnTo>
                <a:lnTo>
                  <a:pt x="90004" y="0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矩形 40">
            <a:extLst>
              <a:ext uri="{FF2B5EF4-FFF2-40B4-BE49-F238E27FC236}">
                <a16:creationId xmlns:a16="http://schemas.microsoft.com/office/drawing/2014/main" xmlns="" id="{A491D6ED-697C-40C6-9742-BBA7E4A00D6E}"/>
              </a:ext>
            </a:extLst>
          </p:cNvPr>
          <p:cNvSpPr/>
          <p:nvPr/>
        </p:nvSpPr>
        <p:spPr>
          <a:xfrm>
            <a:off x="10067547" y="6500520"/>
            <a:ext cx="1646664" cy="392242"/>
          </a:xfrm>
          <a:prstGeom prst="rect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xmlns="" id="{205E6A58-5FD7-4CDF-91A3-EABCE5E40B23}"/>
              </a:ext>
            </a:extLst>
          </p:cNvPr>
          <p:cNvSpPr txBox="1"/>
          <p:nvPr/>
        </p:nvSpPr>
        <p:spPr>
          <a:xfrm>
            <a:off x="10141163" y="6525201"/>
            <a:ext cx="1489985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CN" sz="1400" dirty="0" err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www.mcgs.cn</a:t>
            </a:r>
            <a:endParaRPr lang="zh-CN" altLang="en-US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5335588" y="3741738"/>
            <a:ext cx="12195175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  <a:t/>
            </a:r>
            <a:br>
              <a:rPr kumimoji="0" lang="zh-CN" altLang="zh-CN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</a:br>
            <a:endParaRPr kumimoji="0" lang="zh-CN" altLang="zh-CN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21C12CF8-55BD-45FD-98C8-6B79AC5DAD21}"/>
              </a:ext>
            </a:extLst>
          </p:cNvPr>
          <p:cNvGrpSpPr/>
          <p:nvPr/>
        </p:nvGrpSpPr>
        <p:grpSpPr>
          <a:xfrm>
            <a:off x="3649315" y="2977344"/>
            <a:ext cx="4737429" cy="1107996"/>
            <a:chOff x="3145259" y="2983014"/>
            <a:chExt cx="4737429" cy="1107996"/>
          </a:xfrm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xmlns="" id="{EE57CCBB-93A8-4759-B3BE-81301628947D}"/>
                </a:ext>
              </a:extLst>
            </p:cNvPr>
            <p:cNvSpPr txBox="1"/>
            <p:nvPr/>
          </p:nvSpPr>
          <p:spPr>
            <a:xfrm>
              <a:off x="4312480" y="2983014"/>
              <a:ext cx="3570208" cy="11079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lvl="0"/>
              <a:r>
                <a:rPr lang="zh-CN" altLang="en-US" sz="6600" dirty="0" smtClean="0">
                  <a:solidFill>
                    <a:srgbClr val="1E497D"/>
                  </a:solidFill>
                  <a:latin typeface="微软雅黑" pitchFamily="34" charset="-122"/>
                  <a:ea typeface="微软雅黑" pitchFamily="34" charset="-122"/>
                </a:rPr>
                <a:t>工具功能</a:t>
              </a:r>
              <a:endParaRPr lang="zh-CN" altLang="en-US" sz="6600" dirty="0">
                <a:solidFill>
                  <a:srgbClr val="1E497D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9" name="椭圆 38">
              <a:extLst>
                <a:ext uri="{FF2B5EF4-FFF2-40B4-BE49-F238E27FC236}">
                  <a16:creationId xmlns:a16="http://schemas.microsoft.com/office/drawing/2014/main" xmlns="" id="{43BF54AB-33AE-434A-B134-F171E014FD04}"/>
                </a:ext>
              </a:extLst>
            </p:cNvPr>
            <p:cNvSpPr/>
            <p:nvPr/>
          </p:nvSpPr>
          <p:spPr>
            <a:xfrm>
              <a:off x="3145259" y="3081435"/>
              <a:ext cx="936104" cy="918807"/>
            </a:xfrm>
            <a:prstGeom prst="ellipse">
              <a:avLst/>
            </a:prstGeom>
            <a:solidFill>
              <a:srgbClr val="006AB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zh-CN" sz="3600" dirty="0">
                  <a:latin typeface="PingFang SC Medium" panose="020B0400000000000000" pitchFamily="34" charset="-122"/>
                  <a:ea typeface="PingFang SC Medium" panose="020B0400000000000000" pitchFamily="34" charset="-122"/>
                </a:rPr>
                <a:t>2</a:t>
              </a:r>
              <a:endParaRPr kumimoji="1" lang="zh-CN" altLang="en-US" sz="3600" dirty="0">
                <a:latin typeface="PingFang SC Medium" panose="020B0400000000000000" pitchFamily="34" charset="-122"/>
                <a:ea typeface="PingFang SC Medium" panose="020B0400000000000000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130438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 advClick="0" advTm="2000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 flipH="1">
            <a:off x="-3" y="6525344"/>
            <a:ext cx="12195177" cy="360511"/>
          </a:xfrm>
          <a:prstGeom prst="rect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 flipH="1">
            <a:off x="-4" y="6596410"/>
            <a:ext cx="12195177" cy="28897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>
            <a:off x="0" y="0"/>
            <a:ext cx="985019" cy="5831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8" name="组合 27"/>
          <p:cNvGrpSpPr/>
          <p:nvPr/>
        </p:nvGrpSpPr>
        <p:grpSpPr>
          <a:xfrm>
            <a:off x="192931" y="0"/>
            <a:ext cx="576064" cy="836712"/>
            <a:chOff x="841003" y="360040"/>
            <a:chExt cx="504056" cy="836712"/>
          </a:xfr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</p:grpSpPr>
        <p:sp>
          <p:nvSpPr>
            <p:cNvPr id="29" name="矩形 28"/>
            <p:cNvSpPr/>
            <p:nvPr/>
          </p:nvSpPr>
          <p:spPr>
            <a:xfrm>
              <a:off x="841003" y="360040"/>
              <a:ext cx="504056" cy="54868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等腰三角形 29"/>
            <p:cNvSpPr/>
            <p:nvPr/>
          </p:nvSpPr>
          <p:spPr>
            <a:xfrm rot="10800000">
              <a:off x="841003" y="908720"/>
              <a:ext cx="504056" cy="288032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1" name="KSO_Shape"/>
          <p:cNvSpPr/>
          <p:nvPr/>
        </p:nvSpPr>
        <p:spPr bwMode="auto">
          <a:xfrm>
            <a:off x="331060" y="261229"/>
            <a:ext cx="299804" cy="228651"/>
          </a:xfrm>
          <a:custGeom>
            <a:avLst/>
            <a:gdLst>
              <a:gd name="T0" fmla="*/ 432030 w 2125663"/>
              <a:gd name="T1" fmla="*/ 1344893 h 1811338"/>
              <a:gd name="T2" fmla="*/ 462740 w 2125663"/>
              <a:gd name="T3" fmla="*/ 1477960 h 1811338"/>
              <a:gd name="T4" fmla="*/ 513638 w 2125663"/>
              <a:gd name="T5" fmla="*/ 1557743 h 1811338"/>
              <a:gd name="T6" fmla="*/ 516481 w 2125663"/>
              <a:gd name="T7" fmla="*/ 1336346 h 1811338"/>
              <a:gd name="T8" fmla="*/ 503401 w 2125663"/>
              <a:gd name="T9" fmla="*/ 1310416 h 1811338"/>
              <a:gd name="T10" fmla="*/ 515913 w 2125663"/>
              <a:gd name="T11" fmla="*/ 1250009 h 1811338"/>
              <a:gd name="T12" fmla="*/ 618846 w 2125663"/>
              <a:gd name="T13" fmla="*/ 1242885 h 1811338"/>
              <a:gd name="T14" fmla="*/ 643583 w 2125663"/>
              <a:gd name="T15" fmla="*/ 1263116 h 1811338"/>
              <a:gd name="T16" fmla="*/ 642446 w 2125663"/>
              <a:gd name="T17" fmla="*/ 1324948 h 1811338"/>
              <a:gd name="T18" fmla="*/ 619414 w 2125663"/>
              <a:gd name="T19" fmla="*/ 1342899 h 1811338"/>
              <a:gd name="T20" fmla="*/ 664057 w 2125663"/>
              <a:gd name="T21" fmla="*/ 1524691 h 1811338"/>
              <a:gd name="T22" fmla="*/ 704434 w 2125663"/>
              <a:gd name="T23" fmla="*/ 1417553 h 1811338"/>
              <a:gd name="T24" fmla="*/ 725191 w 2125663"/>
              <a:gd name="T25" fmla="*/ 1259697 h 1811338"/>
              <a:gd name="T26" fmla="*/ 857412 w 2125663"/>
              <a:gd name="T27" fmla="*/ 1192451 h 1811338"/>
              <a:gd name="T28" fmla="*/ 923096 w 2125663"/>
              <a:gd name="T29" fmla="*/ 1212682 h 1811338"/>
              <a:gd name="T30" fmla="*/ 970013 w 2125663"/>
              <a:gd name="T31" fmla="*/ 1259697 h 1811338"/>
              <a:gd name="T32" fmla="*/ 990201 w 2125663"/>
              <a:gd name="T33" fmla="*/ 1325233 h 1811338"/>
              <a:gd name="T34" fmla="*/ 980818 w 2125663"/>
              <a:gd name="T35" fmla="*/ 1537228 h 1811338"/>
              <a:gd name="T36" fmla="*/ 935891 w 2125663"/>
              <a:gd name="T37" fmla="*/ 1570566 h 1811338"/>
              <a:gd name="T38" fmla="*/ 798837 w 2125663"/>
              <a:gd name="T39" fmla="*/ 1607608 h 1811338"/>
              <a:gd name="T40" fmla="*/ 617424 w 2125663"/>
              <a:gd name="T41" fmla="*/ 1622140 h 1811338"/>
              <a:gd name="T42" fmla="*/ 428049 w 2125663"/>
              <a:gd name="T43" fmla="*/ 1615872 h 1811338"/>
              <a:gd name="T44" fmla="*/ 264551 w 2125663"/>
              <a:gd name="T45" fmla="*/ 1588232 h 1811338"/>
              <a:gd name="T46" fmla="*/ 180669 w 2125663"/>
              <a:gd name="T47" fmla="*/ 1549481 h 1811338"/>
              <a:gd name="T48" fmla="*/ 159912 w 2125663"/>
              <a:gd name="T49" fmla="*/ 1517283 h 1811338"/>
              <a:gd name="T50" fmla="*/ 167873 w 2125663"/>
              <a:gd name="T51" fmla="*/ 1284201 h 1811338"/>
              <a:gd name="T52" fmla="*/ 205123 w 2125663"/>
              <a:gd name="T53" fmla="*/ 1228638 h 1811338"/>
              <a:gd name="T54" fmla="*/ 264266 w 2125663"/>
              <a:gd name="T55" fmla="*/ 1196440 h 1811338"/>
              <a:gd name="T56" fmla="*/ 421225 w 2125663"/>
              <a:gd name="T57" fmla="*/ 1183048 h 1811338"/>
              <a:gd name="T58" fmla="*/ 433514 w 2125663"/>
              <a:gd name="T59" fmla="*/ 761303 h 1811338"/>
              <a:gd name="T60" fmla="*/ 391450 w 2125663"/>
              <a:gd name="T61" fmla="*/ 813630 h 1811338"/>
              <a:gd name="T62" fmla="*/ 379229 w 2125663"/>
              <a:gd name="T63" fmla="*/ 902075 h 1811338"/>
              <a:gd name="T64" fmla="*/ 414756 w 2125663"/>
              <a:gd name="T65" fmla="*/ 1016114 h 1811338"/>
              <a:gd name="T66" fmla="*/ 487516 w 2125663"/>
              <a:gd name="T67" fmla="*/ 1099439 h 1811338"/>
              <a:gd name="T68" fmla="*/ 567666 w 2125663"/>
              <a:gd name="T69" fmla="*/ 1135272 h 1811338"/>
              <a:gd name="T70" fmla="*/ 645542 w 2125663"/>
              <a:gd name="T71" fmla="*/ 1111099 h 1811338"/>
              <a:gd name="T72" fmla="*/ 722282 w 2125663"/>
              <a:gd name="T73" fmla="*/ 1035452 h 1811338"/>
              <a:gd name="T74" fmla="*/ 767757 w 2125663"/>
              <a:gd name="T75" fmla="*/ 926248 h 1811338"/>
              <a:gd name="T76" fmla="*/ 666290 w 2125663"/>
              <a:gd name="T77" fmla="*/ 863967 h 1811338"/>
              <a:gd name="T78" fmla="*/ 546918 w 2125663"/>
              <a:gd name="T79" fmla="*/ 832116 h 1811338"/>
              <a:gd name="T80" fmla="*/ 484389 w 2125663"/>
              <a:gd name="T81" fmla="*/ 790595 h 1811338"/>
              <a:gd name="T82" fmla="*/ 452273 w 2125663"/>
              <a:gd name="T83" fmla="*/ 760734 h 1811338"/>
              <a:gd name="T84" fmla="*/ 568234 w 2125663"/>
              <a:gd name="T85" fmla="*/ 587258 h 1811338"/>
              <a:gd name="T86" fmla="*/ 631616 w 2125663"/>
              <a:gd name="T87" fmla="*/ 594937 h 1811338"/>
              <a:gd name="T88" fmla="*/ 705513 w 2125663"/>
              <a:gd name="T89" fmla="*/ 631054 h 1811338"/>
              <a:gd name="T90" fmla="*/ 790210 w 2125663"/>
              <a:gd name="T91" fmla="*/ 732864 h 1811338"/>
              <a:gd name="T92" fmla="*/ 826306 w 2125663"/>
              <a:gd name="T93" fmla="*/ 873920 h 1811338"/>
              <a:gd name="T94" fmla="*/ 818064 w 2125663"/>
              <a:gd name="T95" fmla="*/ 959237 h 1811338"/>
              <a:gd name="T96" fmla="*/ 780831 w 2125663"/>
              <a:gd name="T97" fmla="*/ 1048534 h 1811338"/>
              <a:gd name="T98" fmla="*/ 687607 w 2125663"/>
              <a:gd name="T99" fmla="*/ 1148922 h 1811338"/>
              <a:gd name="T100" fmla="*/ 588983 w 2125663"/>
              <a:gd name="T101" fmla="*/ 1190727 h 1811338"/>
              <a:gd name="T102" fmla="*/ 525033 w 2125663"/>
              <a:gd name="T103" fmla="*/ 1182480 h 1811338"/>
              <a:gd name="T104" fmla="*/ 421293 w 2125663"/>
              <a:gd name="T105" fmla="*/ 1115081 h 1811338"/>
              <a:gd name="T106" fmla="*/ 345406 w 2125663"/>
              <a:gd name="T107" fmla="*/ 1002463 h 1811338"/>
              <a:gd name="T108" fmla="*/ 325511 w 2125663"/>
              <a:gd name="T109" fmla="*/ 929092 h 1811338"/>
              <a:gd name="T110" fmla="*/ 330627 w 2125663"/>
              <a:gd name="T111" fmla="*/ 813915 h 1811338"/>
              <a:gd name="T112" fmla="*/ 388324 w 2125663"/>
              <a:gd name="T113" fmla="*/ 686510 h 1811338"/>
              <a:gd name="T114" fmla="*/ 482400 w 2125663"/>
              <a:gd name="T115" fmla="*/ 608303 h 1811338"/>
              <a:gd name="T116" fmla="*/ 542939 w 2125663"/>
              <a:gd name="T117" fmla="*/ 589534 h 1811338"/>
              <a:gd name="T118" fmla="*/ 0 w 2125663"/>
              <a:gd name="T119" fmla="*/ 0 h 1811338"/>
              <a:gd name="T120" fmla="*/ 174993 w 2125663"/>
              <a:gd name="T121" fmla="*/ 1118883 h 1811338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2125663" h="1811338">
                <a:moveTo>
                  <a:pt x="470017" y="1320800"/>
                </a:moveTo>
                <a:lnTo>
                  <a:pt x="470335" y="1343069"/>
                </a:lnTo>
                <a:lnTo>
                  <a:pt x="471286" y="1364382"/>
                </a:lnTo>
                <a:lnTo>
                  <a:pt x="472238" y="1385696"/>
                </a:lnTo>
                <a:lnTo>
                  <a:pt x="473190" y="1406374"/>
                </a:lnTo>
                <a:lnTo>
                  <a:pt x="474459" y="1426415"/>
                </a:lnTo>
                <a:lnTo>
                  <a:pt x="476363" y="1446139"/>
                </a:lnTo>
                <a:lnTo>
                  <a:pt x="478267" y="1464908"/>
                </a:lnTo>
                <a:lnTo>
                  <a:pt x="480170" y="1483677"/>
                </a:lnTo>
                <a:lnTo>
                  <a:pt x="482074" y="1501491"/>
                </a:lnTo>
                <a:lnTo>
                  <a:pt x="484612" y="1518988"/>
                </a:lnTo>
                <a:lnTo>
                  <a:pt x="487468" y="1535530"/>
                </a:lnTo>
                <a:lnTo>
                  <a:pt x="490323" y="1552072"/>
                </a:lnTo>
                <a:lnTo>
                  <a:pt x="493179" y="1567660"/>
                </a:lnTo>
                <a:lnTo>
                  <a:pt x="496352" y="1582611"/>
                </a:lnTo>
                <a:lnTo>
                  <a:pt x="500159" y="1597563"/>
                </a:lnTo>
                <a:lnTo>
                  <a:pt x="503649" y="1611560"/>
                </a:lnTo>
                <a:lnTo>
                  <a:pt x="507774" y="1624921"/>
                </a:lnTo>
                <a:lnTo>
                  <a:pt x="511899" y="1637646"/>
                </a:lnTo>
                <a:lnTo>
                  <a:pt x="516341" y="1650052"/>
                </a:lnTo>
                <a:lnTo>
                  <a:pt x="520783" y="1661505"/>
                </a:lnTo>
                <a:lnTo>
                  <a:pt x="525859" y="1672639"/>
                </a:lnTo>
                <a:lnTo>
                  <a:pt x="530936" y="1683137"/>
                </a:lnTo>
                <a:lnTo>
                  <a:pt x="536329" y="1692998"/>
                </a:lnTo>
                <a:lnTo>
                  <a:pt x="541723" y="1702224"/>
                </a:lnTo>
                <a:lnTo>
                  <a:pt x="547752" y="1710813"/>
                </a:lnTo>
                <a:lnTo>
                  <a:pt x="553463" y="1718766"/>
                </a:lnTo>
                <a:lnTo>
                  <a:pt x="559808" y="1726083"/>
                </a:lnTo>
                <a:lnTo>
                  <a:pt x="566154" y="1732763"/>
                </a:lnTo>
                <a:lnTo>
                  <a:pt x="573134" y="1739125"/>
                </a:lnTo>
                <a:lnTo>
                  <a:pt x="580114" y="1744215"/>
                </a:lnTo>
                <a:lnTo>
                  <a:pt x="587412" y="1749305"/>
                </a:lnTo>
                <a:lnTo>
                  <a:pt x="594709" y="1753123"/>
                </a:lnTo>
                <a:lnTo>
                  <a:pt x="594709" y="1499901"/>
                </a:lnTo>
                <a:lnTo>
                  <a:pt x="591537" y="1499264"/>
                </a:lnTo>
                <a:lnTo>
                  <a:pt x="588047" y="1498310"/>
                </a:lnTo>
                <a:lnTo>
                  <a:pt x="584874" y="1497038"/>
                </a:lnTo>
                <a:lnTo>
                  <a:pt x="582018" y="1495765"/>
                </a:lnTo>
                <a:lnTo>
                  <a:pt x="579163" y="1494175"/>
                </a:lnTo>
                <a:lnTo>
                  <a:pt x="576307" y="1491948"/>
                </a:lnTo>
                <a:lnTo>
                  <a:pt x="573769" y="1489721"/>
                </a:lnTo>
                <a:lnTo>
                  <a:pt x="571548" y="1487494"/>
                </a:lnTo>
                <a:lnTo>
                  <a:pt x="569327" y="1484949"/>
                </a:lnTo>
                <a:lnTo>
                  <a:pt x="567106" y="1482404"/>
                </a:lnTo>
                <a:lnTo>
                  <a:pt x="565519" y="1479223"/>
                </a:lnTo>
                <a:lnTo>
                  <a:pt x="564250" y="1476360"/>
                </a:lnTo>
                <a:lnTo>
                  <a:pt x="563298" y="1473179"/>
                </a:lnTo>
                <a:lnTo>
                  <a:pt x="562347" y="1469998"/>
                </a:lnTo>
                <a:lnTo>
                  <a:pt x="562029" y="1466180"/>
                </a:lnTo>
                <a:lnTo>
                  <a:pt x="561712" y="1462999"/>
                </a:lnTo>
                <a:lnTo>
                  <a:pt x="561712" y="1425143"/>
                </a:lnTo>
                <a:lnTo>
                  <a:pt x="562029" y="1421007"/>
                </a:lnTo>
                <a:lnTo>
                  <a:pt x="562664" y="1417508"/>
                </a:lnTo>
                <a:lnTo>
                  <a:pt x="563616" y="1414009"/>
                </a:lnTo>
                <a:lnTo>
                  <a:pt x="564885" y="1410191"/>
                </a:lnTo>
                <a:lnTo>
                  <a:pt x="566154" y="1407010"/>
                </a:lnTo>
                <a:lnTo>
                  <a:pt x="568375" y="1403829"/>
                </a:lnTo>
                <a:lnTo>
                  <a:pt x="570596" y="1400966"/>
                </a:lnTo>
                <a:lnTo>
                  <a:pt x="572817" y="1398103"/>
                </a:lnTo>
                <a:lnTo>
                  <a:pt x="575673" y="1395558"/>
                </a:lnTo>
                <a:lnTo>
                  <a:pt x="578528" y="1393649"/>
                </a:lnTo>
                <a:lnTo>
                  <a:pt x="581701" y="1391741"/>
                </a:lnTo>
                <a:lnTo>
                  <a:pt x="584874" y="1390150"/>
                </a:lnTo>
                <a:lnTo>
                  <a:pt x="588364" y="1388878"/>
                </a:lnTo>
                <a:lnTo>
                  <a:pt x="592171" y="1387605"/>
                </a:lnTo>
                <a:lnTo>
                  <a:pt x="595979" y="1386969"/>
                </a:lnTo>
                <a:lnTo>
                  <a:pt x="599786" y="1386969"/>
                </a:lnTo>
                <a:lnTo>
                  <a:pt x="682597" y="1386969"/>
                </a:lnTo>
                <a:lnTo>
                  <a:pt x="686721" y="1386969"/>
                </a:lnTo>
                <a:lnTo>
                  <a:pt x="690529" y="1387605"/>
                </a:lnTo>
                <a:lnTo>
                  <a:pt x="694019" y="1388878"/>
                </a:lnTo>
                <a:lnTo>
                  <a:pt x="697826" y="1390150"/>
                </a:lnTo>
                <a:lnTo>
                  <a:pt x="700999" y="1391741"/>
                </a:lnTo>
                <a:lnTo>
                  <a:pt x="704172" y="1393649"/>
                </a:lnTo>
                <a:lnTo>
                  <a:pt x="707345" y="1395558"/>
                </a:lnTo>
                <a:lnTo>
                  <a:pt x="709883" y="1398103"/>
                </a:lnTo>
                <a:lnTo>
                  <a:pt x="712104" y="1400966"/>
                </a:lnTo>
                <a:lnTo>
                  <a:pt x="714325" y="1403829"/>
                </a:lnTo>
                <a:lnTo>
                  <a:pt x="716229" y="1407010"/>
                </a:lnTo>
                <a:lnTo>
                  <a:pt x="718132" y="1410191"/>
                </a:lnTo>
                <a:lnTo>
                  <a:pt x="719402" y="1414009"/>
                </a:lnTo>
                <a:lnTo>
                  <a:pt x="720353" y="1417508"/>
                </a:lnTo>
                <a:lnTo>
                  <a:pt x="720671" y="1421007"/>
                </a:lnTo>
                <a:lnTo>
                  <a:pt x="720988" y="1425143"/>
                </a:lnTo>
                <a:lnTo>
                  <a:pt x="720988" y="1462999"/>
                </a:lnTo>
                <a:lnTo>
                  <a:pt x="720988" y="1466180"/>
                </a:lnTo>
                <a:lnTo>
                  <a:pt x="720353" y="1469998"/>
                </a:lnTo>
                <a:lnTo>
                  <a:pt x="719719" y="1473179"/>
                </a:lnTo>
                <a:lnTo>
                  <a:pt x="718450" y="1476360"/>
                </a:lnTo>
                <a:lnTo>
                  <a:pt x="716863" y="1479223"/>
                </a:lnTo>
                <a:lnTo>
                  <a:pt x="715277" y="1482404"/>
                </a:lnTo>
                <a:lnTo>
                  <a:pt x="713373" y="1484949"/>
                </a:lnTo>
                <a:lnTo>
                  <a:pt x="711469" y="1487494"/>
                </a:lnTo>
                <a:lnTo>
                  <a:pt x="708931" y="1489721"/>
                </a:lnTo>
                <a:lnTo>
                  <a:pt x="706710" y="1491948"/>
                </a:lnTo>
                <a:lnTo>
                  <a:pt x="703537" y="1494175"/>
                </a:lnTo>
                <a:lnTo>
                  <a:pt x="700682" y="1495765"/>
                </a:lnTo>
                <a:lnTo>
                  <a:pt x="697826" y="1497038"/>
                </a:lnTo>
                <a:lnTo>
                  <a:pt x="694653" y="1498310"/>
                </a:lnTo>
                <a:lnTo>
                  <a:pt x="691163" y="1499264"/>
                </a:lnTo>
                <a:lnTo>
                  <a:pt x="687991" y="1499901"/>
                </a:lnTo>
                <a:lnTo>
                  <a:pt x="687991" y="1753123"/>
                </a:lnTo>
                <a:lnTo>
                  <a:pt x="695605" y="1749305"/>
                </a:lnTo>
                <a:lnTo>
                  <a:pt x="702586" y="1744215"/>
                </a:lnTo>
                <a:lnTo>
                  <a:pt x="709566" y="1739125"/>
                </a:lnTo>
                <a:lnTo>
                  <a:pt x="716229" y="1732763"/>
                </a:lnTo>
                <a:lnTo>
                  <a:pt x="722892" y="1726083"/>
                </a:lnTo>
                <a:lnTo>
                  <a:pt x="729237" y="1718766"/>
                </a:lnTo>
                <a:lnTo>
                  <a:pt x="734948" y="1710813"/>
                </a:lnTo>
                <a:lnTo>
                  <a:pt x="740977" y="1702224"/>
                </a:lnTo>
                <a:lnTo>
                  <a:pt x="746371" y="1692998"/>
                </a:lnTo>
                <a:lnTo>
                  <a:pt x="751447" y="1683137"/>
                </a:lnTo>
                <a:lnTo>
                  <a:pt x="756841" y="1672639"/>
                </a:lnTo>
                <a:lnTo>
                  <a:pt x="761600" y="1661505"/>
                </a:lnTo>
                <a:lnTo>
                  <a:pt x="766359" y="1650052"/>
                </a:lnTo>
                <a:lnTo>
                  <a:pt x="770801" y="1637646"/>
                </a:lnTo>
                <a:lnTo>
                  <a:pt x="774926" y="1624921"/>
                </a:lnTo>
                <a:lnTo>
                  <a:pt x="779051" y="1611560"/>
                </a:lnTo>
                <a:lnTo>
                  <a:pt x="782541" y="1597563"/>
                </a:lnTo>
                <a:lnTo>
                  <a:pt x="786031" y="1582611"/>
                </a:lnTo>
                <a:lnTo>
                  <a:pt x="789521" y="1567660"/>
                </a:lnTo>
                <a:lnTo>
                  <a:pt x="792377" y="1552072"/>
                </a:lnTo>
                <a:lnTo>
                  <a:pt x="795232" y="1535530"/>
                </a:lnTo>
                <a:lnTo>
                  <a:pt x="797770" y="1518988"/>
                </a:lnTo>
                <a:lnTo>
                  <a:pt x="800626" y="1501491"/>
                </a:lnTo>
                <a:lnTo>
                  <a:pt x="802530" y="1483677"/>
                </a:lnTo>
                <a:lnTo>
                  <a:pt x="804751" y="1464908"/>
                </a:lnTo>
                <a:lnTo>
                  <a:pt x="806337" y="1446139"/>
                </a:lnTo>
                <a:lnTo>
                  <a:pt x="807923" y="1426415"/>
                </a:lnTo>
                <a:lnTo>
                  <a:pt x="809193" y="1406374"/>
                </a:lnTo>
                <a:lnTo>
                  <a:pt x="810779" y="1385696"/>
                </a:lnTo>
                <a:lnTo>
                  <a:pt x="811731" y="1364382"/>
                </a:lnTo>
                <a:lnTo>
                  <a:pt x="812365" y="1343069"/>
                </a:lnTo>
                <a:lnTo>
                  <a:pt x="813000" y="1320800"/>
                </a:lnTo>
                <a:lnTo>
                  <a:pt x="840921" y="1322709"/>
                </a:lnTo>
                <a:lnTo>
                  <a:pt x="866621" y="1324300"/>
                </a:lnTo>
                <a:lnTo>
                  <a:pt x="909771" y="1327481"/>
                </a:lnTo>
                <a:lnTo>
                  <a:pt x="938644" y="1330026"/>
                </a:lnTo>
                <a:lnTo>
                  <a:pt x="948797" y="1330980"/>
                </a:lnTo>
                <a:lnTo>
                  <a:pt x="956729" y="1331298"/>
                </a:lnTo>
                <a:lnTo>
                  <a:pt x="964661" y="1331934"/>
                </a:lnTo>
                <a:lnTo>
                  <a:pt x="972593" y="1332889"/>
                </a:lnTo>
                <a:lnTo>
                  <a:pt x="980208" y="1334161"/>
                </a:lnTo>
                <a:lnTo>
                  <a:pt x="987823" y="1335752"/>
                </a:lnTo>
                <a:lnTo>
                  <a:pt x="995437" y="1337979"/>
                </a:lnTo>
                <a:lnTo>
                  <a:pt x="1002418" y="1340205"/>
                </a:lnTo>
                <a:lnTo>
                  <a:pt x="1009715" y="1343387"/>
                </a:lnTo>
                <a:lnTo>
                  <a:pt x="1016378" y="1346250"/>
                </a:lnTo>
                <a:lnTo>
                  <a:pt x="1023358" y="1349749"/>
                </a:lnTo>
                <a:lnTo>
                  <a:pt x="1030021" y="1353885"/>
                </a:lnTo>
                <a:lnTo>
                  <a:pt x="1036050" y="1357702"/>
                </a:lnTo>
                <a:lnTo>
                  <a:pt x="1042395" y="1361837"/>
                </a:lnTo>
                <a:lnTo>
                  <a:pt x="1048106" y="1366927"/>
                </a:lnTo>
                <a:lnTo>
                  <a:pt x="1053817" y="1371699"/>
                </a:lnTo>
                <a:lnTo>
                  <a:pt x="1059211" y="1377107"/>
                </a:lnTo>
                <a:lnTo>
                  <a:pt x="1064605" y="1382197"/>
                </a:lnTo>
                <a:lnTo>
                  <a:pt x="1069364" y="1388241"/>
                </a:lnTo>
                <a:lnTo>
                  <a:pt x="1073806" y="1393967"/>
                </a:lnTo>
                <a:lnTo>
                  <a:pt x="1078248" y="1400012"/>
                </a:lnTo>
                <a:lnTo>
                  <a:pt x="1082373" y="1406374"/>
                </a:lnTo>
                <a:lnTo>
                  <a:pt x="1085863" y="1413054"/>
                </a:lnTo>
                <a:lnTo>
                  <a:pt x="1089670" y="1419735"/>
                </a:lnTo>
                <a:lnTo>
                  <a:pt x="1092843" y="1426734"/>
                </a:lnTo>
                <a:lnTo>
                  <a:pt x="1095381" y="1433732"/>
                </a:lnTo>
                <a:lnTo>
                  <a:pt x="1097920" y="1441049"/>
                </a:lnTo>
                <a:lnTo>
                  <a:pt x="1100141" y="1448684"/>
                </a:lnTo>
                <a:lnTo>
                  <a:pt x="1101727" y="1456000"/>
                </a:lnTo>
                <a:lnTo>
                  <a:pt x="1103314" y="1463635"/>
                </a:lnTo>
                <a:lnTo>
                  <a:pt x="1104265" y="1471588"/>
                </a:lnTo>
                <a:lnTo>
                  <a:pt x="1104900" y="1479541"/>
                </a:lnTo>
                <a:lnTo>
                  <a:pt x="1104900" y="1487494"/>
                </a:lnTo>
                <a:lnTo>
                  <a:pt x="1104900" y="1686000"/>
                </a:lnTo>
                <a:lnTo>
                  <a:pt x="1104900" y="1690135"/>
                </a:lnTo>
                <a:lnTo>
                  <a:pt x="1104265" y="1693953"/>
                </a:lnTo>
                <a:lnTo>
                  <a:pt x="1103631" y="1697770"/>
                </a:lnTo>
                <a:lnTo>
                  <a:pt x="1102362" y="1701906"/>
                </a:lnTo>
                <a:lnTo>
                  <a:pt x="1101093" y="1705405"/>
                </a:lnTo>
                <a:lnTo>
                  <a:pt x="1099189" y="1709222"/>
                </a:lnTo>
                <a:lnTo>
                  <a:pt x="1096968" y="1713040"/>
                </a:lnTo>
                <a:lnTo>
                  <a:pt x="1094430" y="1716221"/>
                </a:lnTo>
                <a:lnTo>
                  <a:pt x="1091891" y="1719720"/>
                </a:lnTo>
                <a:lnTo>
                  <a:pt x="1089036" y="1722901"/>
                </a:lnTo>
                <a:lnTo>
                  <a:pt x="1085546" y="1726719"/>
                </a:lnTo>
                <a:lnTo>
                  <a:pt x="1082056" y="1729900"/>
                </a:lnTo>
                <a:lnTo>
                  <a:pt x="1078248" y="1732763"/>
                </a:lnTo>
                <a:lnTo>
                  <a:pt x="1074124" y="1736262"/>
                </a:lnTo>
                <a:lnTo>
                  <a:pt x="1069682" y="1739125"/>
                </a:lnTo>
                <a:lnTo>
                  <a:pt x="1065240" y="1741989"/>
                </a:lnTo>
                <a:lnTo>
                  <a:pt x="1055404" y="1748033"/>
                </a:lnTo>
                <a:lnTo>
                  <a:pt x="1044299" y="1753441"/>
                </a:lnTo>
                <a:lnTo>
                  <a:pt x="1032560" y="1758531"/>
                </a:lnTo>
                <a:lnTo>
                  <a:pt x="1019868" y="1763939"/>
                </a:lnTo>
                <a:lnTo>
                  <a:pt x="1005908" y="1768392"/>
                </a:lnTo>
                <a:lnTo>
                  <a:pt x="991630" y="1773164"/>
                </a:lnTo>
                <a:lnTo>
                  <a:pt x="976718" y="1777300"/>
                </a:lnTo>
                <a:lnTo>
                  <a:pt x="960854" y="1781117"/>
                </a:lnTo>
                <a:lnTo>
                  <a:pt x="944038" y="1784934"/>
                </a:lnTo>
                <a:lnTo>
                  <a:pt x="927222" y="1788434"/>
                </a:lnTo>
                <a:lnTo>
                  <a:pt x="909454" y="1791615"/>
                </a:lnTo>
                <a:lnTo>
                  <a:pt x="891369" y="1794796"/>
                </a:lnTo>
                <a:lnTo>
                  <a:pt x="872332" y="1797341"/>
                </a:lnTo>
                <a:lnTo>
                  <a:pt x="853295" y="1799886"/>
                </a:lnTo>
                <a:lnTo>
                  <a:pt x="833941" y="1801795"/>
                </a:lnTo>
                <a:lnTo>
                  <a:pt x="813952" y="1804022"/>
                </a:lnTo>
                <a:lnTo>
                  <a:pt x="793328" y="1805930"/>
                </a:lnTo>
                <a:lnTo>
                  <a:pt x="773022" y="1807203"/>
                </a:lnTo>
                <a:lnTo>
                  <a:pt x="752399" y="1808475"/>
                </a:lnTo>
                <a:lnTo>
                  <a:pt x="731458" y="1809748"/>
                </a:lnTo>
                <a:lnTo>
                  <a:pt x="710200" y="1810384"/>
                </a:lnTo>
                <a:lnTo>
                  <a:pt x="688942" y="1811020"/>
                </a:lnTo>
                <a:lnTo>
                  <a:pt x="667684" y="1811338"/>
                </a:lnTo>
                <a:lnTo>
                  <a:pt x="646427" y="1811338"/>
                </a:lnTo>
                <a:lnTo>
                  <a:pt x="625486" y="1811338"/>
                </a:lnTo>
                <a:lnTo>
                  <a:pt x="603911" y="1811020"/>
                </a:lnTo>
                <a:lnTo>
                  <a:pt x="582653" y="1810384"/>
                </a:lnTo>
                <a:lnTo>
                  <a:pt x="561395" y="1809748"/>
                </a:lnTo>
                <a:lnTo>
                  <a:pt x="540137" y="1808475"/>
                </a:lnTo>
                <a:lnTo>
                  <a:pt x="518879" y="1807203"/>
                </a:lnTo>
                <a:lnTo>
                  <a:pt x="498573" y="1805930"/>
                </a:lnTo>
                <a:lnTo>
                  <a:pt x="477632" y="1804022"/>
                </a:lnTo>
                <a:lnTo>
                  <a:pt x="457326" y="1801795"/>
                </a:lnTo>
                <a:lnTo>
                  <a:pt x="437337" y="1799886"/>
                </a:lnTo>
                <a:lnTo>
                  <a:pt x="417983" y="1797341"/>
                </a:lnTo>
                <a:lnTo>
                  <a:pt x="398629" y="1794796"/>
                </a:lnTo>
                <a:lnTo>
                  <a:pt x="379909" y="1791615"/>
                </a:lnTo>
                <a:lnTo>
                  <a:pt x="361824" y="1788434"/>
                </a:lnTo>
                <a:lnTo>
                  <a:pt x="344056" y="1784934"/>
                </a:lnTo>
                <a:lnTo>
                  <a:pt x="327240" y="1781117"/>
                </a:lnTo>
                <a:lnTo>
                  <a:pt x="310741" y="1777300"/>
                </a:lnTo>
                <a:lnTo>
                  <a:pt x="295195" y="1773164"/>
                </a:lnTo>
                <a:lnTo>
                  <a:pt x="280600" y="1768392"/>
                </a:lnTo>
                <a:lnTo>
                  <a:pt x="266322" y="1763939"/>
                </a:lnTo>
                <a:lnTo>
                  <a:pt x="252996" y="1758531"/>
                </a:lnTo>
                <a:lnTo>
                  <a:pt x="240622" y="1753441"/>
                </a:lnTo>
                <a:lnTo>
                  <a:pt x="229517" y="1748033"/>
                </a:lnTo>
                <a:lnTo>
                  <a:pt x="219047" y="1741989"/>
                </a:lnTo>
                <a:lnTo>
                  <a:pt x="214288" y="1739125"/>
                </a:lnTo>
                <a:lnTo>
                  <a:pt x="209846" y="1736262"/>
                </a:lnTo>
                <a:lnTo>
                  <a:pt x="205404" y="1732763"/>
                </a:lnTo>
                <a:lnTo>
                  <a:pt x="201596" y="1729900"/>
                </a:lnTo>
                <a:lnTo>
                  <a:pt x="198106" y="1726719"/>
                </a:lnTo>
                <a:lnTo>
                  <a:pt x="194299" y="1722901"/>
                </a:lnTo>
                <a:lnTo>
                  <a:pt x="191443" y="1719720"/>
                </a:lnTo>
                <a:lnTo>
                  <a:pt x="188588" y="1716221"/>
                </a:lnTo>
                <a:lnTo>
                  <a:pt x="186367" y="1713040"/>
                </a:lnTo>
                <a:lnTo>
                  <a:pt x="183828" y="1709222"/>
                </a:lnTo>
                <a:lnTo>
                  <a:pt x="181925" y="1705405"/>
                </a:lnTo>
                <a:lnTo>
                  <a:pt x="180338" y="1701906"/>
                </a:lnTo>
                <a:lnTo>
                  <a:pt x="179386" y="1697770"/>
                </a:lnTo>
                <a:lnTo>
                  <a:pt x="178435" y="1693953"/>
                </a:lnTo>
                <a:lnTo>
                  <a:pt x="177800" y="1690135"/>
                </a:lnTo>
                <a:lnTo>
                  <a:pt x="177800" y="1686000"/>
                </a:lnTo>
                <a:lnTo>
                  <a:pt x="177800" y="1487494"/>
                </a:lnTo>
                <a:lnTo>
                  <a:pt x="178117" y="1479541"/>
                </a:lnTo>
                <a:lnTo>
                  <a:pt x="178435" y="1471588"/>
                </a:lnTo>
                <a:lnTo>
                  <a:pt x="179386" y="1463635"/>
                </a:lnTo>
                <a:lnTo>
                  <a:pt x="180973" y="1456000"/>
                </a:lnTo>
                <a:lnTo>
                  <a:pt x="182559" y="1448684"/>
                </a:lnTo>
                <a:lnTo>
                  <a:pt x="184463" y="1441049"/>
                </a:lnTo>
                <a:lnTo>
                  <a:pt x="187318" y="1433732"/>
                </a:lnTo>
                <a:lnTo>
                  <a:pt x="190174" y="1426734"/>
                </a:lnTo>
                <a:lnTo>
                  <a:pt x="193030" y="1419735"/>
                </a:lnTo>
                <a:lnTo>
                  <a:pt x="196520" y="1413054"/>
                </a:lnTo>
                <a:lnTo>
                  <a:pt x="200327" y="1406374"/>
                </a:lnTo>
                <a:lnTo>
                  <a:pt x="204452" y="1400012"/>
                </a:lnTo>
                <a:lnTo>
                  <a:pt x="208576" y="1393967"/>
                </a:lnTo>
                <a:lnTo>
                  <a:pt x="213336" y="1388241"/>
                </a:lnTo>
                <a:lnTo>
                  <a:pt x="218095" y="1382197"/>
                </a:lnTo>
                <a:lnTo>
                  <a:pt x="223489" y="1377107"/>
                </a:lnTo>
                <a:lnTo>
                  <a:pt x="228883" y="1371699"/>
                </a:lnTo>
                <a:lnTo>
                  <a:pt x="234594" y="1366927"/>
                </a:lnTo>
                <a:lnTo>
                  <a:pt x="240305" y="1361837"/>
                </a:lnTo>
                <a:lnTo>
                  <a:pt x="246650" y="1357702"/>
                </a:lnTo>
                <a:lnTo>
                  <a:pt x="252679" y="1353885"/>
                </a:lnTo>
                <a:lnTo>
                  <a:pt x="259659" y="1349749"/>
                </a:lnTo>
                <a:lnTo>
                  <a:pt x="266005" y="1346250"/>
                </a:lnTo>
                <a:lnTo>
                  <a:pt x="272985" y="1343387"/>
                </a:lnTo>
                <a:lnTo>
                  <a:pt x="280282" y="1340205"/>
                </a:lnTo>
                <a:lnTo>
                  <a:pt x="287263" y="1337979"/>
                </a:lnTo>
                <a:lnTo>
                  <a:pt x="294877" y="1335752"/>
                </a:lnTo>
                <a:lnTo>
                  <a:pt x="302492" y="1334161"/>
                </a:lnTo>
                <a:lnTo>
                  <a:pt x="310107" y="1332889"/>
                </a:lnTo>
                <a:lnTo>
                  <a:pt x="318039" y="1331934"/>
                </a:lnTo>
                <a:lnTo>
                  <a:pt x="325971" y="1331298"/>
                </a:lnTo>
                <a:lnTo>
                  <a:pt x="333903" y="1330980"/>
                </a:lnTo>
                <a:lnTo>
                  <a:pt x="344056" y="1330026"/>
                </a:lnTo>
                <a:lnTo>
                  <a:pt x="372929" y="1327481"/>
                </a:lnTo>
                <a:lnTo>
                  <a:pt x="415762" y="1324300"/>
                </a:lnTo>
                <a:lnTo>
                  <a:pt x="441779" y="1322709"/>
                </a:lnTo>
                <a:lnTo>
                  <a:pt x="470017" y="1320800"/>
                </a:lnTo>
                <a:close/>
                <a:moveTo>
                  <a:pt x="1004887" y="995363"/>
                </a:moveTo>
                <a:lnTo>
                  <a:pt x="1176337" y="995363"/>
                </a:lnTo>
                <a:lnTo>
                  <a:pt x="1176337" y="1265238"/>
                </a:lnTo>
                <a:lnTo>
                  <a:pt x="1004887" y="1265238"/>
                </a:lnTo>
                <a:lnTo>
                  <a:pt x="1004887" y="995363"/>
                </a:lnTo>
                <a:close/>
                <a:moveTo>
                  <a:pt x="493561" y="847408"/>
                </a:moveTo>
                <a:lnTo>
                  <a:pt x="491024" y="847726"/>
                </a:lnTo>
                <a:lnTo>
                  <a:pt x="488804" y="848043"/>
                </a:lnTo>
                <a:lnTo>
                  <a:pt x="485950" y="848996"/>
                </a:lnTo>
                <a:lnTo>
                  <a:pt x="483730" y="849948"/>
                </a:lnTo>
                <a:lnTo>
                  <a:pt x="481510" y="851218"/>
                </a:lnTo>
                <a:lnTo>
                  <a:pt x="479290" y="852806"/>
                </a:lnTo>
                <a:lnTo>
                  <a:pt x="475167" y="856933"/>
                </a:lnTo>
                <a:lnTo>
                  <a:pt x="470727" y="861061"/>
                </a:lnTo>
                <a:lnTo>
                  <a:pt x="466604" y="865823"/>
                </a:lnTo>
                <a:lnTo>
                  <a:pt x="462482" y="871221"/>
                </a:lnTo>
                <a:lnTo>
                  <a:pt x="454553" y="882651"/>
                </a:lnTo>
                <a:lnTo>
                  <a:pt x="448527" y="890906"/>
                </a:lnTo>
                <a:lnTo>
                  <a:pt x="442819" y="899478"/>
                </a:lnTo>
                <a:lnTo>
                  <a:pt x="436793" y="908368"/>
                </a:lnTo>
                <a:lnTo>
                  <a:pt x="431402" y="917893"/>
                </a:lnTo>
                <a:lnTo>
                  <a:pt x="429499" y="926783"/>
                </a:lnTo>
                <a:lnTo>
                  <a:pt x="427596" y="935673"/>
                </a:lnTo>
                <a:lnTo>
                  <a:pt x="426010" y="945198"/>
                </a:lnTo>
                <a:lnTo>
                  <a:pt x="424742" y="954406"/>
                </a:lnTo>
                <a:lnTo>
                  <a:pt x="423790" y="963931"/>
                </a:lnTo>
                <a:lnTo>
                  <a:pt x="423156" y="973773"/>
                </a:lnTo>
                <a:lnTo>
                  <a:pt x="422839" y="982981"/>
                </a:lnTo>
                <a:lnTo>
                  <a:pt x="422839" y="992823"/>
                </a:lnTo>
                <a:lnTo>
                  <a:pt x="423156" y="1007111"/>
                </a:lnTo>
                <a:lnTo>
                  <a:pt x="424107" y="1020764"/>
                </a:lnTo>
                <a:lnTo>
                  <a:pt x="426010" y="1034099"/>
                </a:lnTo>
                <a:lnTo>
                  <a:pt x="428547" y="1047434"/>
                </a:lnTo>
                <a:lnTo>
                  <a:pt x="432036" y="1060769"/>
                </a:lnTo>
                <a:lnTo>
                  <a:pt x="435525" y="1073469"/>
                </a:lnTo>
                <a:lnTo>
                  <a:pt x="439965" y="1086169"/>
                </a:lnTo>
                <a:lnTo>
                  <a:pt x="445039" y="1098551"/>
                </a:lnTo>
                <a:lnTo>
                  <a:pt x="450430" y="1110934"/>
                </a:lnTo>
                <a:lnTo>
                  <a:pt x="456456" y="1122999"/>
                </a:lnTo>
                <a:lnTo>
                  <a:pt x="462799" y="1134429"/>
                </a:lnTo>
                <a:lnTo>
                  <a:pt x="469459" y="1145541"/>
                </a:lnTo>
                <a:lnTo>
                  <a:pt x="477070" y="1156019"/>
                </a:lnTo>
                <a:lnTo>
                  <a:pt x="484364" y="1166496"/>
                </a:lnTo>
                <a:lnTo>
                  <a:pt x="492293" y="1176656"/>
                </a:lnTo>
                <a:lnTo>
                  <a:pt x="500539" y="1186181"/>
                </a:lnTo>
                <a:lnTo>
                  <a:pt x="508784" y="1195389"/>
                </a:lnTo>
                <a:lnTo>
                  <a:pt x="517347" y="1204279"/>
                </a:lnTo>
                <a:lnTo>
                  <a:pt x="526227" y="1212216"/>
                </a:lnTo>
                <a:lnTo>
                  <a:pt x="535107" y="1220154"/>
                </a:lnTo>
                <a:lnTo>
                  <a:pt x="543987" y="1227456"/>
                </a:lnTo>
                <a:lnTo>
                  <a:pt x="553184" y="1234124"/>
                </a:lnTo>
                <a:lnTo>
                  <a:pt x="562381" y="1240474"/>
                </a:lnTo>
                <a:lnTo>
                  <a:pt x="571578" y="1245871"/>
                </a:lnTo>
                <a:lnTo>
                  <a:pt x="580775" y="1250951"/>
                </a:lnTo>
                <a:lnTo>
                  <a:pt x="589655" y="1255079"/>
                </a:lnTo>
                <a:lnTo>
                  <a:pt x="598853" y="1258889"/>
                </a:lnTo>
                <a:lnTo>
                  <a:pt x="607732" y="1262381"/>
                </a:lnTo>
                <a:lnTo>
                  <a:pt x="616612" y="1264604"/>
                </a:lnTo>
                <a:lnTo>
                  <a:pt x="624858" y="1266509"/>
                </a:lnTo>
                <a:lnTo>
                  <a:pt x="633421" y="1267461"/>
                </a:lnTo>
                <a:lnTo>
                  <a:pt x="641349" y="1267779"/>
                </a:lnTo>
                <a:lnTo>
                  <a:pt x="649595" y="1267461"/>
                </a:lnTo>
                <a:lnTo>
                  <a:pt x="657524" y="1266509"/>
                </a:lnTo>
                <a:lnTo>
                  <a:pt x="666404" y="1264604"/>
                </a:lnTo>
                <a:lnTo>
                  <a:pt x="674967" y="1262381"/>
                </a:lnTo>
                <a:lnTo>
                  <a:pt x="684164" y="1258889"/>
                </a:lnTo>
                <a:lnTo>
                  <a:pt x="692726" y="1255079"/>
                </a:lnTo>
                <a:lnTo>
                  <a:pt x="701924" y="1250951"/>
                </a:lnTo>
                <a:lnTo>
                  <a:pt x="711121" y="1245871"/>
                </a:lnTo>
                <a:lnTo>
                  <a:pt x="720318" y="1240474"/>
                </a:lnTo>
                <a:lnTo>
                  <a:pt x="729515" y="1234124"/>
                </a:lnTo>
                <a:lnTo>
                  <a:pt x="738395" y="1227456"/>
                </a:lnTo>
                <a:lnTo>
                  <a:pt x="747592" y="1220154"/>
                </a:lnTo>
                <a:lnTo>
                  <a:pt x="756472" y="1212216"/>
                </a:lnTo>
                <a:lnTo>
                  <a:pt x="765352" y="1204279"/>
                </a:lnTo>
                <a:lnTo>
                  <a:pt x="773915" y="1195389"/>
                </a:lnTo>
                <a:lnTo>
                  <a:pt x="782160" y="1186181"/>
                </a:lnTo>
                <a:lnTo>
                  <a:pt x="790406" y="1176656"/>
                </a:lnTo>
                <a:lnTo>
                  <a:pt x="798652" y="1166496"/>
                </a:lnTo>
                <a:lnTo>
                  <a:pt x="805946" y="1156019"/>
                </a:lnTo>
                <a:lnTo>
                  <a:pt x="813240" y="1145541"/>
                </a:lnTo>
                <a:lnTo>
                  <a:pt x="819900" y="1134429"/>
                </a:lnTo>
                <a:lnTo>
                  <a:pt x="826243" y="1122999"/>
                </a:lnTo>
                <a:lnTo>
                  <a:pt x="831952" y="1110934"/>
                </a:lnTo>
                <a:lnTo>
                  <a:pt x="837660" y="1098551"/>
                </a:lnTo>
                <a:lnTo>
                  <a:pt x="842417" y="1086169"/>
                </a:lnTo>
                <a:lnTo>
                  <a:pt x="847174" y="1073469"/>
                </a:lnTo>
                <a:lnTo>
                  <a:pt x="850980" y="1060769"/>
                </a:lnTo>
                <a:lnTo>
                  <a:pt x="853834" y="1047434"/>
                </a:lnTo>
                <a:lnTo>
                  <a:pt x="856689" y="1034099"/>
                </a:lnTo>
                <a:lnTo>
                  <a:pt x="858592" y="1020764"/>
                </a:lnTo>
                <a:lnTo>
                  <a:pt x="859543" y="1007111"/>
                </a:lnTo>
                <a:lnTo>
                  <a:pt x="860177" y="992823"/>
                </a:lnTo>
                <a:lnTo>
                  <a:pt x="859860" y="984886"/>
                </a:lnTo>
                <a:lnTo>
                  <a:pt x="859543" y="976313"/>
                </a:lnTo>
                <a:lnTo>
                  <a:pt x="837343" y="975361"/>
                </a:lnTo>
                <a:lnTo>
                  <a:pt x="814509" y="973773"/>
                </a:lnTo>
                <a:lnTo>
                  <a:pt x="791040" y="970916"/>
                </a:lnTo>
                <a:lnTo>
                  <a:pt x="767255" y="968058"/>
                </a:lnTo>
                <a:lnTo>
                  <a:pt x="743469" y="964566"/>
                </a:lnTo>
                <a:lnTo>
                  <a:pt x="719366" y="960438"/>
                </a:lnTo>
                <a:lnTo>
                  <a:pt x="695898" y="955041"/>
                </a:lnTo>
                <a:lnTo>
                  <a:pt x="684481" y="952501"/>
                </a:lnTo>
                <a:lnTo>
                  <a:pt x="673064" y="949643"/>
                </a:lnTo>
                <a:lnTo>
                  <a:pt x="661964" y="946468"/>
                </a:lnTo>
                <a:lnTo>
                  <a:pt x="651181" y="943293"/>
                </a:lnTo>
                <a:lnTo>
                  <a:pt x="640398" y="940118"/>
                </a:lnTo>
                <a:lnTo>
                  <a:pt x="629932" y="936308"/>
                </a:lnTo>
                <a:lnTo>
                  <a:pt x="620101" y="932816"/>
                </a:lnTo>
                <a:lnTo>
                  <a:pt x="610270" y="929006"/>
                </a:lnTo>
                <a:lnTo>
                  <a:pt x="601073" y="924878"/>
                </a:lnTo>
                <a:lnTo>
                  <a:pt x="592510" y="921068"/>
                </a:lnTo>
                <a:lnTo>
                  <a:pt x="583947" y="916941"/>
                </a:lnTo>
                <a:lnTo>
                  <a:pt x="576018" y="912178"/>
                </a:lnTo>
                <a:lnTo>
                  <a:pt x="568724" y="907733"/>
                </a:lnTo>
                <a:lnTo>
                  <a:pt x="561747" y="903288"/>
                </a:lnTo>
                <a:lnTo>
                  <a:pt x="555404" y="898208"/>
                </a:lnTo>
                <a:lnTo>
                  <a:pt x="550013" y="893128"/>
                </a:lnTo>
                <a:lnTo>
                  <a:pt x="544938" y="887731"/>
                </a:lnTo>
                <a:lnTo>
                  <a:pt x="540498" y="882651"/>
                </a:lnTo>
                <a:lnTo>
                  <a:pt x="536376" y="876936"/>
                </a:lnTo>
                <a:lnTo>
                  <a:pt x="532253" y="872173"/>
                </a:lnTo>
                <a:lnTo>
                  <a:pt x="528447" y="867728"/>
                </a:lnTo>
                <a:lnTo>
                  <a:pt x="524641" y="863601"/>
                </a:lnTo>
                <a:lnTo>
                  <a:pt x="520836" y="860426"/>
                </a:lnTo>
                <a:lnTo>
                  <a:pt x="517347" y="857251"/>
                </a:lnTo>
                <a:lnTo>
                  <a:pt x="514176" y="854393"/>
                </a:lnTo>
                <a:lnTo>
                  <a:pt x="511004" y="852488"/>
                </a:lnTo>
                <a:lnTo>
                  <a:pt x="507833" y="850583"/>
                </a:lnTo>
                <a:lnTo>
                  <a:pt x="504661" y="849313"/>
                </a:lnTo>
                <a:lnTo>
                  <a:pt x="501807" y="848361"/>
                </a:lnTo>
                <a:lnTo>
                  <a:pt x="499270" y="847726"/>
                </a:lnTo>
                <a:lnTo>
                  <a:pt x="496099" y="847408"/>
                </a:lnTo>
                <a:lnTo>
                  <a:pt x="493561" y="847408"/>
                </a:lnTo>
                <a:close/>
                <a:moveTo>
                  <a:pt x="1304925" y="828675"/>
                </a:moveTo>
                <a:lnTo>
                  <a:pt x="1476375" y="828675"/>
                </a:lnTo>
                <a:lnTo>
                  <a:pt x="1476375" y="1252538"/>
                </a:lnTo>
                <a:lnTo>
                  <a:pt x="1304925" y="1252538"/>
                </a:lnTo>
                <a:lnTo>
                  <a:pt x="1304925" y="828675"/>
                </a:lnTo>
                <a:close/>
                <a:moveTo>
                  <a:pt x="634055" y="655638"/>
                </a:moveTo>
                <a:lnTo>
                  <a:pt x="641349" y="655638"/>
                </a:lnTo>
                <a:lnTo>
                  <a:pt x="648644" y="655638"/>
                </a:lnTo>
                <a:lnTo>
                  <a:pt x="655938" y="655956"/>
                </a:lnTo>
                <a:lnTo>
                  <a:pt x="662915" y="656591"/>
                </a:lnTo>
                <a:lnTo>
                  <a:pt x="669892" y="657226"/>
                </a:lnTo>
                <a:lnTo>
                  <a:pt x="677187" y="658178"/>
                </a:lnTo>
                <a:lnTo>
                  <a:pt x="684164" y="659766"/>
                </a:lnTo>
                <a:lnTo>
                  <a:pt x="691141" y="661036"/>
                </a:lnTo>
                <a:lnTo>
                  <a:pt x="698118" y="662623"/>
                </a:lnTo>
                <a:lnTo>
                  <a:pt x="704778" y="664211"/>
                </a:lnTo>
                <a:lnTo>
                  <a:pt x="711438" y="666433"/>
                </a:lnTo>
                <a:lnTo>
                  <a:pt x="718415" y="668338"/>
                </a:lnTo>
                <a:lnTo>
                  <a:pt x="724758" y="670878"/>
                </a:lnTo>
                <a:lnTo>
                  <a:pt x="731418" y="673418"/>
                </a:lnTo>
                <a:lnTo>
                  <a:pt x="737761" y="676276"/>
                </a:lnTo>
                <a:lnTo>
                  <a:pt x="744421" y="679133"/>
                </a:lnTo>
                <a:lnTo>
                  <a:pt x="750446" y="682308"/>
                </a:lnTo>
                <a:lnTo>
                  <a:pt x="763132" y="688976"/>
                </a:lnTo>
                <a:lnTo>
                  <a:pt x="775500" y="696596"/>
                </a:lnTo>
                <a:lnTo>
                  <a:pt x="787235" y="704533"/>
                </a:lnTo>
                <a:lnTo>
                  <a:pt x="798652" y="713423"/>
                </a:lnTo>
                <a:lnTo>
                  <a:pt x="809435" y="722631"/>
                </a:lnTo>
                <a:lnTo>
                  <a:pt x="819900" y="732791"/>
                </a:lnTo>
                <a:lnTo>
                  <a:pt x="830049" y="743586"/>
                </a:lnTo>
                <a:lnTo>
                  <a:pt x="839880" y="754698"/>
                </a:lnTo>
                <a:lnTo>
                  <a:pt x="849394" y="766446"/>
                </a:lnTo>
                <a:lnTo>
                  <a:pt x="858274" y="778511"/>
                </a:lnTo>
                <a:lnTo>
                  <a:pt x="866520" y="791211"/>
                </a:lnTo>
                <a:lnTo>
                  <a:pt x="874449" y="804546"/>
                </a:lnTo>
                <a:lnTo>
                  <a:pt x="881743" y="818198"/>
                </a:lnTo>
                <a:lnTo>
                  <a:pt x="888403" y="832168"/>
                </a:lnTo>
                <a:lnTo>
                  <a:pt x="894746" y="847091"/>
                </a:lnTo>
                <a:lnTo>
                  <a:pt x="900137" y="861696"/>
                </a:lnTo>
                <a:lnTo>
                  <a:pt x="905529" y="876936"/>
                </a:lnTo>
                <a:lnTo>
                  <a:pt x="909651" y="892811"/>
                </a:lnTo>
                <a:lnTo>
                  <a:pt x="913457" y="908686"/>
                </a:lnTo>
                <a:lnTo>
                  <a:pt x="916946" y="924878"/>
                </a:lnTo>
                <a:lnTo>
                  <a:pt x="919166" y="941706"/>
                </a:lnTo>
                <a:lnTo>
                  <a:pt x="921068" y="958533"/>
                </a:lnTo>
                <a:lnTo>
                  <a:pt x="922020" y="975678"/>
                </a:lnTo>
                <a:lnTo>
                  <a:pt x="922337" y="992823"/>
                </a:lnTo>
                <a:lnTo>
                  <a:pt x="922337" y="1002031"/>
                </a:lnTo>
                <a:lnTo>
                  <a:pt x="922020" y="1010921"/>
                </a:lnTo>
                <a:lnTo>
                  <a:pt x="921386" y="1019811"/>
                </a:lnTo>
                <a:lnTo>
                  <a:pt x="920434" y="1028384"/>
                </a:lnTo>
                <a:lnTo>
                  <a:pt x="919483" y="1037274"/>
                </a:lnTo>
                <a:lnTo>
                  <a:pt x="918214" y="1045846"/>
                </a:lnTo>
                <a:lnTo>
                  <a:pt x="916628" y="1054419"/>
                </a:lnTo>
                <a:lnTo>
                  <a:pt x="915043" y="1062674"/>
                </a:lnTo>
                <a:lnTo>
                  <a:pt x="912823" y="1070929"/>
                </a:lnTo>
                <a:lnTo>
                  <a:pt x="910603" y="1079501"/>
                </a:lnTo>
                <a:lnTo>
                  <a:pt x="908383" y="1087756"/>
                </a:lnTo>
                <a:lnTo>
                  <a:pt x="906163" y="1095694"/>
                </a:lnTo>
                <a:lnTo>
                  <a:pt x="903309" y="1103631"/>
                </a:lnTo>
                <a:lnTo>
                  <a:pt x="900137" y="1111569"/>
                </a:lnTo>
                <a:lnTo>
                  <a:pt x="897283" y="1119189"/>
                </a:lnTo>
                <a:lnTo>
                  <a:pt x="894111" y="1126809"/>
                </a:lnTo>
                <a:lnTo>
                  <a:pt x="887134" y="1141731"/>
                </a:lnTo>
                <a:lnTo>
                  <a:pt x="879523" y="1156336"/>
                </a:lnTo>
                <a:lnTo>
                  <a:pt x="871277" y="1170624"/>
                </a:lnTo>
                <a:lnTo>
                  <a:pt x="862714" y="1184276"/>
                </a:lnTo>
                <a:lnTo>
                  <a:pt x="853517" y="1197611"/>
                </a:lnTo>
                <a:lnTo>
                  <a:pt x="843686" y="1209994"/>
                </a:lnTo>
                <a:lnTo>
                  <a:pt x="833854" y="1222376"/>
                </a:lnTo>
                <a:lnTo>
                  <a:pt x="823389" y="1233806"/>
                </a:lnTo>
                <a:lnTo>
                  <a:pt x="812606" y="1244919"/>
                </a:lnTo>
                <a:lnTo>
                  <a:pt x="801823" y="1255396"/>
                </a:lnTo>
                <a:lnTo>
                  <a:pt x="790406" y="1265239"/>
                </a:lnTo>
                <a:lnTo>
                  <a:pt x="778989" y="1274446"/>
                </a:lnTo>
                <a:lnTo>
                  <a:pt x="767255" y="1282701"/>
                </a:lnTo>
                <a:lnTo>
                  <a:pt x="755521" y="1290956"/>
                </a:lnTo>
                <a:lnTo>
                  <a:pt x="743786" y="1298259"/>
                </a:lnTo>
                <a:lnTo>
                  <a:pt x="732052" y="1304609"/>
                </a:lnTo>
                <a:lnTo>
                  <a:pt x="720318" y="1310641"/>
                </a:lnTo>
                <a:lnTo>
                  <a:pt x="708584" y="1315721"/>
                </a:lnTo>
                <a:lnTo>
                  <a:pt x="696849" y="1320166"/>
                </a:lnTo>
                <a:lnTo>
                  <a:pt x="685432" y="1323659"/>
                </a:lnTo>
                <a:lnTo>
                  <a:pt x="674015" y="1326516"/>
                </a:lnTo>
                <a:lnTo>
                  <a:pt x="662915" y="1328421"/>
                </a:lnTo>
                <a:lnTo>
                  <a:pt x="657207" y="1329374"/>
                </a:lnTo>
                <a:lnTo>
                  <a:pt x="652132" y="1329691"/>
                </a:lnTo>
                <a:lnTo>
                  <a:pt x="646424" y="1330009"/>
                </a:lnTo>
                <a:lnTo>
                  <a:pt x="641349" y="1330326"/>
                </a:lnTo>
                <a:lnTo>
                  <a:pt x="635958" y="1330009"/>
                </a:lnTo>
                <a:lnTo>
                  <a:pt x="630884" y="1329691"/>
                </a:lnTo>
                <a:lnTo>
                  <a:pt x="625492" y="1329374"/>
                </a:lnTo>
                <a:lnTo>
                  <a:pt x="620101" y="1328421"/>
                </a:lnTo>
                <a:lnTo>
                  <a:pt x="609001" y="1326516"/>
                </a:lnTo>
                <a:lnTo>
                  <a:pt x="597584" y="1323659"/>
                </a:lnTo>
                <a:lnTo>
                  <a:pt x="585850" y="1320166"/>
                </a:lnTo>
                <a:lnTo>
                  <a:pt x="574433" y="1315721"/>
                </a:lnTo>
                <a:lnTo>
                  <a:pt x="562698" y="1310641"/>
                </a:lnTo>
                <a:lnTo>
                  <a:pt x="550647" y="1304609"/>
                </a:lnTo>
                <a:lnTo>
                  <a:pt x="538913" y="1298259"/>
                </a:lnTo>
                <a:lnTo>
                  <a:pt x="527179" y="1290956"/>
                </a:lnTo>
                <a:lnTo>
                  <a:pt x="515444" y="1282701"/>
                </a:lnTo>
                <a:lnTo>
                  <a:pt x="503710" y="1274446"/>
                </a:lnTo>
                <a:lnTo>
                  <a:pt x="492293" y="1265239"/>
                </a:lnTo>
                <a:lnTo>
                  <a:pt x="481193" y="1255396"/>
                </a:lnTo>
                <a:lnTo>
                  <a:pt x="470093" y="1244919"/>
                </a:lnTo>
                <a:lnTo>
                  <a:pt x="459310" y="1233806"/>
                </a:lnTo>
                <a:lnTo>
                  <a:pt x="448845" y="1222376"/>
                </a:lnTo>
                <a:lnTo>
                  <a:pt x="438696" y="1209994"/>
                </a:lnTo>
                <a:lnTo>
                  <a:pt x="429499" y="1197611"/>
                </a:lnTo>
                <a:lnTo>
                  <a:pt x="419985" y="1184276"/>
                </a:lnTo>
                <a:lnTo>
                  <a:pt x="411422" y="1170624"/>
                </a:lnTo>
                <a:lnTo>
                  <a:pt x="403176" y="1156336"/>
                </a:lnTo>
                <a:lnTo>
                  <a:pt x="395565" y="1141731"/>
                </a:lnTo>
                <a:lnTo>
                  <a:pt x="388588" y="1126809"/>
                </a:lnTo>
                <a:lnTo>
                  <a:pt x="385416" y="1119189"/>
                </a:lnTo>
                <a:lnTo>
                  <a:pt x="382245" y="1111569"/>
                </a:lnTo>
                <a:lnTo>
                  <a:pt x="379390" y="1103631"/>
                </a:lnTo>
                <a:lnTo>
                  <a:pt x="376853" y="1095694"/>
                </a:lnTo>
                <a:lnTo>
                  <a:pt x="374316" y="1087756"/>
                </a:lnTo>
                <a:lnTo>
                  <a:pt x="372096" y="1079501"/>
                </a:lnTo>
                <a:lnTo>
                  <a:pt x="369559" y="1070929"/>
                </a:lnTo>
                <a:lnTo>
                  <a:pt x="367656" y="1062674"/>
                </a:lnTo>
                <a:lnTo>
                  <a:pt x="366071" y="1054419"/>
                </a:lnTo>
                <a:lnTo>
                  <a:pt x="364485" y="1045846"/>
                </a:lnTo>
                <a:lnTo>
                  <a:pt x="363216" y="1037274"/>
                </a:lnTo>
                <a:lnTo>
                  <a:pt x="362265" y="1028384"/>
                </a:lnTo>
                <a:lnTo>
                  <a:pt x="361313" y="1019811"/>
                </a:lnTo>
                <a:lnTo>
                  <a:pt x="360996" y="1010921"/>
                </a:lnTo>
                <a:lnTo>
                  <a:pt x="360362" y="1002031"/>
                </a:lnTo>
                <a:lnTo>
                  <a:pt x="360362" y="992823"/>
                </a:lnTo>
                <a:lnTo>
                  <a:pt x="360679" y="975678"/>
                </a:lnTo>
                <a:lnTo>
                  <a:pt x="361948" y="958533"/>
                </a:lnTo>
                <a:lnTo>
                  <a:pt x="363533" y="941706"/>
                </a:lnTo>
                <a:lnTo>
                  <a:pt x="366071" y="924878"/>
                </a:lnTo>
                <a:lnTo>
                  <a:pt x="368925" y="908686"/>
                </a:lnTo>
                <a:lnTo>
                  <a:pt x="373048" y="892811"/>
                </a:lnTo>
                <a:lnTo>
                  <a:pt x="377171" y="876936"/>
                </a:lnTo>
                <a:lnTo>
                  <a:pt x="382245" y="861696"/>
                </a:lnTo>
                <a:lnTo>
                  <a:pt x="387953" y="847091"/>
                </a:lnTo>
                <a:lnTo>
                  <a:pt x="393979" y="832168"/>
                </a:lnTo>
                <a:lnTo>
                  <a:pt x="400956" y="818198"/>
                </a:lnTo>
                <a:lnTo>
                  <a:pt x="408568" y="804546"/>
                </a:lnTo>
                <a:lnTo>
                  <a:pt x="416179" y="791211"/>
                </a:lnTo>
                <a:lnTo>
                  <a:pt x="424425" y="778511"/>
                </a:lnTo>
                <a:lnTo>
                  <a:pt x="433305" y="766446"/>
                </a:lnTo>
                <a:lnTo>
                  <a:pt x="442819" y="754698"/>
                </a:lnTo>
                <a:lnTo>
                  <a:pt x="452650" y="743586"/>
                </a:lnTo>
                <a:lnTo>
                  <a:pt x="462482" y="732791"/>
                </a:lnTo>
                <a:lnTo>
                  <a:pt x="473264" y="722631"/>
                </a:lnTo>
                <a:lnTo>
                  <a:pt x="484047" y="713423"/>
                </a:lnTo>
                <a:lnTo>
                  <a:pt x="495464" y="704533"/>
                </a:lnTo>
                <a:lnTo>
                  <a:pt x="507516" y="696596"/>
                </a:lnTo>
                <a:lnTo>
                  <a:pt x="519567" y="688976"/>
                </a:lnTo>
                <a:lnTo>
                  <a:pt x="531936" y="682308"/>
                </a:lnTo>
                <a:lnTo>
                  <a:pt x="538278" y="679133"/>
                </a:lnTo>
                <a:lnTo>
                  <a:pt x="544938" y="676276"/>
                </a:lnTo>
                <a:lnTo>
                  <a:pt x="551281" y="673418"/>
                </a:lnTo>
                <a:lnTo>
                  <a:pt x="557941" y="670878"/>
                </a:lnTo>
                <a:lnTo>
                  <a:pt x="564284" y="668338"/>
                </a:lnTo>
                <a:lnTo>
                  <a:pt x="571261" y="666433"/>
                </a:lnTo>
                <a:lnTo>
                  <a:pt x="577921" y="664211"/>
                </a:lnTo>
                <a:lnTo>
                  <a:pt x="584898" y="662623"/>
                </a:lnTo>
                <a:lnTo>
                  <a:pt x="591875" y="661036"/>
                </a:lnTo>
                <a:lnTo>
                  <a:pt x="598535" y="659766"/>
                </a:lnTo>
                <a:lnTo>
                  <a:pt x="605830" y="658178"/>
                </a:lnTo>
                <a:lnTo>
                  <a:pt x="612490" y="657226"/>
                </a:lnTo>
                <a:lnTo>
                  <a:pt x="619784" y="656591"/>
                </a:lnTo>
                <a:lnTo>
                  <a:pt x="627078" y="655956"/>
                </a:lnTo>
                <a:lnTo>
                  <a:pt x="634055" y="655638"/>
                </a:lnTo>
                <a:close/>
                <a:moveTo>
                  <a:pt x="1604962" y="463550"/>
                </a:moveTo>
                <a:lnTo>
                  <a:pt x="1776412" y="463550"/>
                </a:lnTo>
                <a:lnTo>
                  <a:pt x="1776412" y="1252538"/>
                </a:lnTo>
                <a:lnTo>
                  <a:pt x="1604962" y="1252538"/>
                </a:lnTo>
                <a:lnTo>
                  <a:pt x="1604962" y="463550"/>
                </a:lnTo>
                <a:close/>
                <a:moveTo>
                  <a:pt x="0" y="0"/>
                </a:moveTo>
                <a:lnTo>
                  <a:pt x="2125663" y="0"/>
                </a:lnTo>
                <a:lnTo>
                  <a:pt x="2125663" y="171553"/>
                </a:lnTo>
                <a:lnTo>
                  <a:pt x="2039621" y="171553"/>
                </a:lnTo>
                <a:lnTo>
                  <a:pt x="2039621" y="1577975"/>
                </a:lnTo>
                <a:lnTo>
                  <a:pt x="1252220" y="1577975"/>
                </a:lnTo>
                <a:lnTo>
                  <a:pt x="1252220" y="1449310"/>
                </a:lnTo>
                <a:lnTo>
                  <a:pt x="1911033" y="1449310"/>
                </a:lnTo>
                <a:lnTo>
                  <a:pt x="1911033" y="171553"/>
                </a:lnTo>
                <a:lnTo>
                  <a:pt x="195263" y="171553"/>
                </a:lnTo>
                <a:lnTo>
                  <a:pt x="195263" y="1249164"/>
                </a:lnTo>
                <a:lnTo>
                  <a:pt x="66675" y="1249164"/>
                </a:lnTo>
                <a:lnTo>
                  <a:pt x="66675" y="171553"/>
                </a:lnTo>
                <a:lnTo>
                  <a:pt x="0" y="171553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  <p:sp>
        <p:nvSpPr>
          <p:cNvPr id="49" name="矩形 48"/>
          <p:cNvSpPr/>
          <p:nvPr/>
        </p:nvSpPr>
        <p:spPr>
          <a:xfrm flipV="1">
            <a:off x="913011" y="858085"/>
            <a:ext cx="11282162" cy="457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32" name="图片 31" descr="7072Gi正面.bmp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811519" y="118386"/>
            <a:ext cx="976294" cy="700835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1577"/>
          <a:stretch>
            <a:fillRect/>
          </a:stretch>
        </p:blipFill>
        <p:spPr>
          <a:xfrm>
            <a:off x="9193499" y="44624"/>
            <a:ext cx="1494427" cy="549748"/>
          </a:xfrm>
          <a:prstGeom prst="rect">
            <a:avLst/>
          </a:prstGeom>
        </p:spPr>
      </p:pic>
      <p:sp>
        <p:nvSpPr>
          <p:cNvPr id="34" name="文本框 33"/>
          <p:cNvSpPr txBox="1"/>
          <p:nvPr/>
        </p:nvSpPr>
        <p:spPr>
          <a:xfrm>
            <a:off x="9118266" y="589524"/>
            <a:ext cx="1685077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1300" dirty="0"/>
              <a:t>嵌入式一体化触摸屏</a:t>
            </a:r>
          </a:p>
        </p:txBody>
      </p:sp>
      <p:sp>
        <p:nvSpPr>
          <p:cNvPr id="35" name="矩形 34"/>
          <p:cNvSpPr/>
          <p:nvPr/>
        </p:nvSpPr>
        <p:spPr>
          <a:xfrm>
            <a:off x="10811519" y="109870"/>
            <a:ext cx="976294" cy="695338"/>
          </a:xfrm>
          <a:prstGeom prst="rect">
            <a:avLst/>
          </a:prstGeom>
          <a:noFill/>
          <a:ln w="12700">
            <a:solidFill>
              <a:srgbClr val="2F5EB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grpSp>
        <p:nvGrpSpPr>
          <p:cNvPr id="37" name="组合 36"/>
          <p:cNvGrpSpPr/>
          <p:nvPr/>
        </p:nvGrpSpPr>
        <p:grpSpPr>
          <a:xfrm>
            <a:off x="841003" y="971301"/>
            <a:ext cx="3528392" cy="657499"/>
            <a:chOff x="913011" y="1556792"/>
            <a:chExt cx="3528392" cy="657499"/>
          </a:xfrm>
        </p:grpSpPr>
        <p:sp>
          <p:nvSpPr>
            <p:cNvPr id="44" name="TextBox 7"/>
            <p:cNvSpPr>
              <a:spLocks noChangeArrowheads="1"/>
            </p:cNvSpPr>
            <p:nvPr/>
          </p:nvSpPr>
          <p:spPr bwMode="auto">
            <a:xfrm>
              <a:off x="1777107" y="1731653"/>
              <a:ext cx="2578146" cy="27699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r>
                <a:rPr lang="zh-CN" altLang="en-US" b="1" dirty="0" smtClean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工具</a:t>
              </a:r>
              <a:r>
                <a:rPr lang="zh-CN" altLang="en-US" b="1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功能</a:t>
              </a:r>
              <a:endParaRPr lang="zh-CN" altLang="zh-CN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5" name="圆角矩形 44"/>
            <p:cNvSpPr/>
            <p:nvPr/>
          </p:nvSpPr>
          <p:spPr>
            <a:xfrm>
              <a:off x="1215185" y="1652019"/>
              <a:ext cx="3226218" cy="467045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rgbClr val="2F5EB0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srgbClr val="2F5EB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46" name="组合 45"/>
            <p:cNvGrpSpPr/>
            <p:nvPr/>
          </p:nvGrpSpPr>
          <p:grpSpPr>
            <a:xfrm>
              <a:off x="913011" y="1556792"/>
              <a:ext cx="657499" cy="657499"/>
              <a:chOff x="6961683" y="1619373"/>
              <a:chExt cx="657499" cy="657499"/>
            </a:xfrm>
          </p:grpSpPr>
          <p:sp>
            <p:nvSpPr>
              <p:cNvPr id="47" name="椭圆 46"/>
              <p:cNvSpPr/>
              <p:nvPr/>
            </p:nvSpPr>
            <p:spPr>
              <a:xfrm>
                <a:off x="6961683" y="1619373"/>
                <a:ext cx="657499" cy="657499"/>
              </a:xfrm>
              <a:prstGeom prst="ellipse">
                <a:avLst/>
              </a:prstGeom>
              <a:solidFill>
                <a:srgbClr val="2F5EB0"/>
              </a:solidFill>
              <a:ln w="28575"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>
                  <a:solidFill>
                    <a:srgbClr val="2F5EB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grpSp>
            <p:nvGrpSpPr>
              <p:cNvPr id="48" name="组合 47"/>
              <p:cNvGrpSpPr/>
              <p:nvPr/>
            </p:nvGrpSpPr>
            <p:grpSpPr>
              <a:xfrm>
                <a:off x="7144192" y="1817619"/>
                <a:ext cx="357058" cy="261006"/>
                <a:chOff x="7599343" y="3871727"/>
                <a:chExt cx="790674" cy="577975"/>
              </a:xfrm>
              <a:solidFill>
                <a:schemeClr val="bg1"/>
              </a:solidFill>
              <a:effectLst/>
            </p:grpSpPr>
            <p:sp>
              <p:nvSpPr>
                <p:cNvPr id="50" name="任意多边形 85"/>
                <p:cNvSpPr>
                  <a:spLocks noChangeArrowheads="1"/>
                </p:cNvSpPr>
                <p:nvPr/>
              </p:nvSpPr>
              <p:spPr bwMode="auto">
                <a:xfrm>
                  <a:off x="7622726" y="3973484"/>
                  <a:ext cx="628785" cy="476218"/>
                </a:xfrm>
                <a:custGeom>
                  <a:avLst/>
                  <a:gdLst>
                    <a:gd name="T0" fmla="*/ 96105 w 628567"/>
                    <a:gd name="T1" fmla="*/ 192304 h 476598"/>
                    <a:gd name="T2" fmla="*/ 96105 w 628567"/>
                    <a:gd name="T3" fmla="*/ 476598 h 476598"/>
                    <a:gd name="T4" fmla="*/ 0 w 628567"/>
                    <a:gd name="T5" fmla="*/ 476598 h 476598"/>
                    <a:gd name="T6" fmla="*/ 0 w 628567"/>
                    <a:gd name="T7" fmla="*/ 267440 h 476598"/>
                    <a:gd name="T8" fmla="*/ 451079 w 628567"/>
                    <a:gd name="T9" fmla="*/ 149738 h 476598"/>
                    <a:gd name="T10" fmla="*/ 451079 w 628567"/>
                    <a:gd name="T11" fmla="*/ 476598 h 476598"/>
                    <a:gd name="T12" fmla="*/ 354974 w 628567"/>
                    <a:gd name="T13" fmla="*/ 476598 h 476598"/>
                    <a:gd name="T14" fmla="*/ 354974 w 628567"/>
                    <a:gd name="T15" fmla="*/ 196833 h 476598"/>
                    <a:gd name="T16" fmla="*/ 357633 w 628567"/>
                    <a:gd name="T17" fmla="*/ 200277 h 476598"/>
                    <a:gd name="T18" fmla="*/ 359009 w 628567"/>
                    <a:gd name="T19" fmla="*/ 199214 h 476598"/>
                    <a:gd name="T20" fmla="*/ 372907 w 628567"/>
                    <a:gd name="T21" fmla="*/ 215687 h 476598"/>
                    <a:gd name="T22" fmla="*/ 255352 w 628567"/>
                    <a:gd name="T23" fmla="*/ 67803 h 476598"/>
                    <a:gd name="T24" fmla="*/ 273592 w 628567"/>
                    <a:gd name="T25" fmla="*/ 91427 h 476598"/>
                    <a:gd name="T26" fmla="*/ 273592 w 628567"/>
                    <a:gd name="T27" fmla="*/ 476598 h 476598"/>
                    <a:gd name="T28" fmla="*/ 177487 w 628567"/>
                    <a:gd name="T29" fmla="*/ 476598 h 476598"/>
                    <a:gd name="T30" fmla="*/ 177487 w 628567"/>
                    <a:gd name="T31" fmla="*/ 128679 h 476598"/>
                    <a:gd name="T32" fmla="*/ 628567 w 628567"/>
                    <a:gd name="T33" fmla="*/ 0 h 476598"/>
                    <a:gd name="T34" fmla="*/ 628567 w 628567"/>
                    <a:gd name="T35" fmla="*/ 476598 h 476598"/>
                    <a:gd name="T36" fmla="*/ 532462 w 628567"/>
                    <a:gd name="T37" fmla="*/ 476598 h 476598"/>
                    <a:gd name="T38" fmla="*/ 532462 w 628567"/>
                    <a:gd name="T39" fmla="*/ 81079 h 476598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w 628567"/>
                    <a:gd name="T61" fmla="*/ 0 h 476598"/>
                    <a:gd name="T62" fmla="*/ 628567 w 628567"/>
                    <a:gd name="T63" fmla="*/ 476598 h 476598"/>
                  </a:gdLst>
                  <a:ahLst/>
                  <a:cxnLst>
                    <a:cxn ang="T40">
                      <a:pos x="T0" y="T1"/>
                    </a:cxn>
                    <a:cxn ang="T41">
                      <a:pos x="T2" y="T3"/>
                    </a:cxn>
                    <a:cxn ang="T42">
                      <a:pos x="T4" y="T5"/>
                    </a:cxn>
                    <a:cxn ang="T43">
                      <a:pos x="T6" y="T7"/>
                    </a:cxn>
                    <a:cxn ang="T44">
                      <a:pos x="T8" y="T9"/>
                    </a:cxn>
                    <a:cxn ang="T45">
                      <a:pos x="T10" y="T11"/>
                    </a:cxn>
                    <a:cxn ang="T46">
                      <a:pos x="T12" y="T13"/>
                    </a:cxn>
                    <a:cxn ang="T47">
                      <a:pos x="T14" y="T15"/>
                    </a:cxn>
                    <a:cxn ang="T48">
                      <a:pos x="T16" y="T17"/>
                    </a:cxn>
                    <a:cxn ang="T49">
                      <a:pos x="T18" y="T19"/>
                    </a:cxn>
                    <a:cxn ang="T50">
                      <a:pos x="T20" y="T21"/>
                    </a:cxn>
                    <a:cxn ang="T51">
                      <a:pos x="T22" y="T23"/>
                    </a:cxn>
                    <a:cxn ang="T52">
                      <a:pos x="T24" y="T25"/>
                    </a:cxn>
                    <a:cxn ang="T53">
                      <a:pos x="T26" y="T27"/>
                    </a:cxn>
                    <a:cxn ang="T54">
                      <a:pos x="T28" y="T29"/>
                    </a:cxn>
                    <a:cxn ang="T55">
                      <a:pos x="T30" y="T31"/>
                    </a:cxn>
                    <a:cxn ang="T56">
                      <a:pos x="T32" y="T33"/>
                    </a:cxn>
                    <a:cxn ang="T57">
                      <a:pos x="T34" y="T35"/>
                    </a:cxn>
                    <a:cxn ang="T58">
                      <a:pos x="T36" y="T37"/>
                    </a:cxn>
                    <a:cxn ang="T59">
                      <a:pos x="T38" y="T39"/>
                    </a:cxn>
                  </a:cxnLst>
                  <a:rect l="T60" t="T61" r="T62" b="T63"/>
                  <a:pathLst>
                    <a:path w="628567" h="476598">
                      <a:moveTo>
                        <a:pt x="96105" y="192304"/>
                      </a:moveTo>
                      <a:lnTo>
                        <a:pt x="96105" y="476598"/>
                      </a:lnTo>
                      <a:lnTo>
                        <a:pt x="0" y="476598"/>
                      </a:lnTo>
                      <a:lnTo>
                        <a:pt x="0" y="267440"/>
                      </a:lnTo>
                      <a:close/>
                      <a:moveTo>
                        <a:pt x="451079" y="149738"/>
                      </a:moveTo>
                      <a:lnTo>
                        <a:pt x="451079" y="476598"/>
                      </a:lnTo>
                      <a:lnTo>
                        <a:pt x="354974" y="476598"/>
                      </a:lnTo>
                      <a:lnTo>
                        <a:pt x="354974" y="196833"/>
                      </a:lnTo>
                      <a:lnTo>
                        <a:pt x="357633" y="200277"/>
                      </a:lnTo>
                      <a:lnTo>
                        <a:pt x="359009" y="199214"/>
                      </a:lnTo>
                      <a:lnTo>
                        <a:pt x="372907" y="215687"/>
                      </a:lnTo>
                      <a:close/>
                      <a:moveTo>
                        <a:pt x="255352" y="67803"/>
                      </a:moveTo>
                      <a:lnTo>
                        <a:pt x="273592" y="91427"/>
                      </a:lnTo>
                      <a:lnTo>
                        <a:pt x="273592" y="476598"/>
                      </a:lnTo>
                      <a:lnTo>
                        <a:pt x="177487" y="476598"/>
                      </a:lnTo>
                      <a:lnTo>
                        <a:pt x="177487" y="128679"/>
                      </a:lnTo>
                      <a:close/>
                      <a:moveTo>
                        <a:pt x="628567" y="0"/>
                      </a:moveTo>
                      <a:lnTo>
                        <a:pt x="628567" y="476598"/>
                      </a:lnTo>
                      <a:lnTo>
                        <a:pt x="532462" y="476598"/>
                      </a:lnTo>
                      <a:lnTo>
                        <a:pt x="532462" y="8107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extLst>
                  <a:ext uri="{91240B29-F687-4F45-9708-019B960494DF}">
                    <a14:hiddenLine xmlns:a14="http://schemas.microsoft.com/office/drawing/2010/main" w="25400">
                      <a:solidFill>
                        <a:srgbClr val="000000"/>
                      </a:solidFill>
                      <a:bevel/>
                    </a14:hiddenLine>
                  </a:ext>
                </a:extLst>
              </p:spPr>
              <p:txBody>
                <a:bodyPr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/>
                  <a:endParaRPr lang="zh-CN" altLang="zh-CN" b="1">
                    <a:solidFill>
                      <a:srgbClr val="2F5EB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51" name="任意多边形 86"/>
                <p:cNvSpPr>
                  <a:spLocks noChangeArrowheads="1"/>
                </p:cNvSpPr>
                <p:nvPr/>
              </p:nvSpPr>
              <p:spPr bwMode="auto">
                <a:xfrm rot="13790841">
                  <a:off x="7831852" y="3639218"/>
                  <a:ext cx="325655" cy="790674"/>
                </a:xfrm>
                <a:custGeom>
                  <a:avLst/>
                  <a:gdLst>
                    <a:gd name="T0" fmla="*/ 97660 w 325915"/>
                    <a:gd name="T1" fmla="*/ 790400 h 790400"/>
                    <a:gd name="T2" fmla="*/ 0 w 325915"/>
                    <a:gd name="T3" fmla="*/ 664808 h 790400"/>
                    <a:gd name="T4" fmla="*/ 70970 w 325915"/>
                    <a:gd name="T5" fmla="*/ 664808 h 790400"/>
                    <a:gd name="T6" fmla="*/ 70970 w 325915"/>
                    <a:gd name="T7" fmla="*/ 320500 h 790400"/>
                    <a:gd name="T8" fmla="*/ 92523 w 325915"/>
                    <a:gd name="T9" fmla="*/ 320500 h 790400"/>
                    <a:gd name="T10" fmla="*/ 92598 w 325915"/>
                    <a:gd name="T11" fmla="*/ 318763 h 790400"/>
                    <a:gd name="T12" fmla="*/ 259805 w 325915"/>
                    <a:gd name="T13" fmla="*/ 326009 h 790400"/>
                    <a:gd name="T14" fmla="*/ 271953 w 325915"/>
                    <a:gd name="T15" fmla="*/ 0 h 790400"/>
                    <a:gd name="T16" fmla="*/ 325915 w 325915"/>
                    <a:gd name="T17" fmla="*/ 2011 h 790400"/>
                    <a:gd name="T18" fmla="*/ 311729 w 325915"/>
                    <a:gd name="T19" fmla="*/ 382747 h 790400"/>
                    <a:gd name="T20" fmla="*/ 257766 w 325915"/>
                    <a:gd name="T21" fmla="*/ 380736 h 790400"/>
                    <a:gd name="T22" fmla="*/ 257794 w 325915"/>
                    <a:gd name="T23" fmla="*/ 379973 h 790400"/>
                    <a:gd name="T24" fmla="*/ 124349 w 325915"/>
                    <a:gd name="T25" fmla="*/ 374190 h 790400"/>
                    <a:gd name="T26" fmla="*/ 124349 w 325915"/>
                    <a:gd name="T27" fmla="*/ 664808 h 790400"/>
                    <a:gd name="T28" fmla="*/ 195319 w 325915"/>
                    <a:gd name="T29" fmla="*/ 664808 h 790400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w 325915"/>
                    <a:gd name="T46" fmla="*/ 0 h 790400"/>
                    <a:gd name="T47" fmla="*/ 325915 w 325915"/>
                    <a:gd name="T48" fmla="*/ 790400 h 790400"/>
                  </a:gdLst>
                  <a:ahLst/>
                  <a:cxnLst>
                    <a:cxn ang="T30">
                      <a:pos x="T0" y="T1"/>
                    </a:cxn>
                    <a:cxn ang="T31">
                      <a:pos x="T2" y="T3"/>
                    </a:cxn>
                    <a:cxn ang="T32">
                      <a:pos x="T4" y="T5"/>
                    </a:cxn>
                    <a:cxn ang="T33">
                      <a:pos x="T6" y="T7"/>
                    </a:cxn>
                    <a:cxn ang="T34">
                      <a:pos x="T8" y="T9"/>
                    </a:cxn>
                    <a:cxn ang="T35">
                      <a:pos x="T10" y="T11"/>
                    </a:cxn>
                    <a:cxn ang="T36">
                      <a:pos x="T12" y="T13"/>
                    </a:cxn>
                    <a:cxn ang="T37">
                      <a:pos x="T14" y="T15"/>
                    </a:cxn>
                    <a:cxn ang="T38">
                      <a:pos x="T16" y="T17"/>
                    </a:cxn>
                    <a:cxn ang="T39">
                      <a:pos x="T18" y="T19"/>
                    </a:cxn>
                    <a:cxn ang="T40">
                      <a:pos x="T20" y="T21"/>
                    </a:cxn>
                    <a:cxn ang="T41">
                      <a:pos x="T22" y="T23"/>
                    </a:cxn>
                    <a:cxn ang="T42">
                      <a:pos x="T24" y="T25"/>
                    </a:cxn>
                    <a:cxn ang="T43">
                      <a:pos x="T26" y="T27"/>
                    </a:cxn>
                    <a:cxn ang="T44">
                      <a:pos x="T28" y="T29"/>
                    </a:cxn>
                  </a:cxnLst>
                  <a:rect l="T45" t="T46" r="T47" b="T48"/>
                  <a:pathLst>
                    <a:path w="325915" h="790400">
                      <a:moveTo>
                        <a:pt x="97660" y="790400"/>
                      </a:moveTo>
                      <a:lnTo>
                        <a:pt x="0" y="664808"/>
                      </a:lnTo>
                      <a:lnTo>
                        <a:pt x="70970" y="664808"/>
                      </a:lnTo>
                      <a:lnTo>
                        <a:pt x="70970" y="320500"/>
                      </a:lnTo>
                      <a:lnTo>
                        <a:pt x="92523" y="320500"/>
                      </a:lnTo>
                      <a:lnTo>
                        <a:pt x="92598" y="318763"/>
                      </a:lnTo>
                      <a:lnTo>
                        <a:pt x="259805" y="326009"/>
                      </a:lnTo>
                      <a:lnTo>
                        <a:pt x="271953" y="0"/>
                      </a:lnTo>
                      <a:lnTo>
                        <a:pt x="325915" y="2011"/>
                      </a:lnTo>
                      <a:lnTo>
                        <a:pt x="311729" y="382747"/>
                      </a:lnTo>
                      <a:lnTo>
                        <a:pt x="257766" y="380736"/>
                      </a:lnTo>
                      <a:lnTo>
                        <a:pt x="257794" y="379973"/>
                      </a:lnTo>
                      <a:lnTo>
                        <a:pt x="124349" y="374190"/>
                      </a:lnTo>
                      <a:lnTo>
                        <a:pt x="124349" y="664808"/>
                      </a:lnTo>
                      <a:lnTo>
                        <a:pt x="195319" y="66480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extLst>
                  <a:ext uri="{91240B29-F687-4F45-9708-019B960494DF}">
                    <a14:hiddenLine xmlns:a14="http://schemas.microsoft.com/office/drawing/2010/main" w="25400">
                      <a:solidFill>
                        <a:srgbClr val="000000"/>
                      </a:solidFill>
                      <a:bevel/>
                    </a14:hiddenLine>
                  </a:ext>
                </a:extLst>
              </p:spPr>
              <p:txBody>
                <a:bodyPr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/>
                  <a:endParaRPr lang="zh-CN" altLang="zh-CN" b="1">
                    <a:solidFill>
                      <a:srgbClr val="2F5EB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</p:grpSp>
      </p:grpSp>
      <p:sp>
        <p:nvSpPr>
          <p:cNvPr id="55" name="TextBox 7"/>
          <p:cNvSpPr>
            <a:spLocks noChangeArrowheads="1"/>
          </p:cNvSpPr>
          <p:nvPr/>
        </p:nvSpPr>
        <p:spPr bwMode="auto">
          <a:xfrm>
            <a:off x="1316518" y="1533573"/>
            <a:ext cx="4853077" cy="44319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1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1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、功能介绍</a:t>
            </a:r>
            <a:endParaRPr lang="en-US" altLang="zh-CN" sz="1600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  <a:defRPr/>
            </a:pPr>
            <a:r>
              <a:rPr lang="zh-CN" altLang="en-US" sz="1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解决</a:t>
            </a:r>
            <a:r>
              <a:rPr lang="zh-CN" altLang="en-US" sz="1600" dirty="0">
                <a:latin typeface="宋体" panose="02010600030101010101" pitchFamily="2" charset="-122"/>
                <a:ea typeface="宋体" panose="02010600030101010101" pitchFamily="2" charset="-122"/>
              </a:rPr>
              <a:t>修复在</a:t>
            </a:r>
            <a:r>
              <a:rPr lang="en-US" altLang="zh-CN" sz="1600" dirty="0">
                <a:latin typeface="宋体" panose="02010600030101010101" pitchFamily="2" charset="-122"/>
                <a:ea typeface="宋体" panose="02010600030101010101" pitchFamily="2" charset="-122"/>
              </a:rPr>
              <a:t>TPC</a:t>
            </a:r>
            <a:r>
              <a:rPr lang="zh-CN" altLang="en-US" sz="1600" dirty="0">
                <a:latin typeface="宋体" panose="02010600030101010101" pitchFamily="2" charset="-122"/>
                <a:ea typeface="宋体" panose="02010600030101010101" pitchFamily="2" charset="-122"/>
              </a:rPr>
              <a:t>系统设置界面启动</a:t>
            </a:r>
            <a:r>
              <a:rPr lang="en-US" altLang="zh-CN" sz="1600" dirty="0">
                <a:latin typeface="宋体" panose="02010600030101010101" pitchFamily="2" charset="-122"/>
                <a:ea typeface="宋体" panose="02010600030101010101" pitchFamily="2" charset="-122"/>
              </a:rPr>
              <a:t>VNC</a:t>
            </a:r>
            <a:r>
              <a:rPr lang="zh-CN" altLang="en-US" sz="1600" dirty="0">
                <a:latin typeface="宋体" panose="02010600030101010101" pitchFamily="2" charset="-122"/>
                <a:ea typeface="宋体" panose="02010600030101010101" pitchFamily="2" charset="-122"/>
              </a:rPr>
              <a:t>，因密码未输入导致</a:t>
            </a:r>
            <a:r>
              <a:rPr lang="en-US" altLang="zh-CN" sz="1600" dirty="0">
                <a:latin typeface="宋体" panose="02010600030101010101" pitchFamily="2" charset="-122"/>
                <a:ea typeface="宋体" panose="02010600030101010101" pitchFamily="2" charset="-122"/>
              </a:rPr>
              <a:t>TPC</a:t>
            </a:r>
            <a:r>
              <a:rPr lang="zh-CN" altLang="en-US" sz="1600" dirty="0">
                <a:latin typeface="宋体" panose="02010600030101010101" pitchFamily="2" charset="-122"/>
                <a:ea typeface="宋体" panose="02010600030101010101" pitchFamily="2" charset="-122"/>
              </a:rPr>
              <a:t>无法运行工程的</a:t>
            </a:r>
            <a:r>
              <a:rPr lang="zh-CN" altLang="en-US" sz="1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缺陷；</a:t>
            </a:r>
            <a:endParaRPr lang="en-US" altLang="zh-CN" sz="16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  <a:defRPr/>
            </a:pPr>
            <a:r>
              <a:rPr lang="zh-CN" altLang="en-US" sz="1600" dirty="0">
                <a:latin typeface="宋体" panose="02010600030101010101" pitchFamily="2" charset="-122"/>
                <a:ea typeface="宋体" panose="02010600030101010101" pitchFamily="2" charset="-122"/>
              </a:rPr>
              <a:t>扩充对</a:t>
            </a:r>
            <a:r>
              <a:rPr lang="en-US" altLang="zh-CN" sz="1600" dirty="0">
                <a:latin typeface="宋体" panose="02010600030101010101" pitchFamily="2" charset="-122"/>
                <a:ea typeface="宋体" panose="02010600030101010101" pitchFamily="2" charset="-122"/>
              </a:rPr>
              <a:t>303.01</a:t>
            </a:r>
            <a:r>
              <a:rPr lang="zh-CN" altLang="en-US" sz="1600" dirty="0">
                <a:latin typeface="宋体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en-US" altLang="zh-CN" sz="1600" dirty="0">
                <a:latin typeface="宋体" panose="02010600030101010101" pitchFamily="2" charset="-122"/>
                <a:ea typeface="宋体" panose="02010600030101010101" pitchFamily="2" charset="-122"/>
              </a:rPr>
              <a:t>303.11</a:t>
            </a:r>
            <a:r>
              <a:rPr lang="zh-CN" altLang="en-US" sz="1600" dirty="0">
                <a:latin typeface="宋体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en-US" altLang="zh-CN" sz="1600" dirty="0">
                <a:latin typeface="宋体" panose="02010600030101010101" pitchFamily="2" charset="-122"/>
                <a:ea typeface="宋体" panose="02010600030101010101" pitchFamily="2" charset="-122"/>
              </a:rPr>
              <a:t>303.02</a:t>
            </a:r>
            <a:r>
              <a:rPr lang="zh-CN" altLang="en-US" sz="1600" dirty="0">
                <a:latin typeface="宋体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en-US" altLang="zh-CN" sz="1600" dirty="0">
                <a:latin typeface="宋体" panose="02010600030101010101" pitchFamily="2" charset="-122"/>
                <a:ea typeface="宋体" panose="02010600030101010101" pitchFamily="2" charset="-122"/>
              </a:rPr>
              <a:t>303.12NK</a:t>
            </a:r>
            <a:r>
              <a:rPr lang="zh-CN" altLang="en-US" sz="1600" dirty="0">
                <a:latin typeface="宋体" panose="02010600030101010101" pitchFamily="2" charset="-122"/>
                <a:ea typeface="宋体" panose="02010600030101010101" pitchFamily="2" charset="-122"/>
              </a:rPr>
              <a:t>的</a:t>
            </a:r>
            <a:r>
              <a:rPr lang="zh-CN" altLang="en-US" sz="1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支持。</a:t>
            </a:r>
            <a:endParaRPr lang="en-US" altLang="zh-CN" sz="16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en-US" altLang="zh-CN" sz="1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en-US" sz="1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en-US" altLang="zh-CN" sz="1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VNC</a:t>
            </a:r>
            <a:r>
              <a:rPr lang="zh-CN" altLang="en-US" sz="1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部署工具介绍</a:t>
            </a:r>
            <a:endParaRPr lang="en-US" altLang="zh-CN" sz="1600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en-US" altLang="zh-CN" sz="1600" dirty="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en-US" altLang="zh-CN" sz="1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altLang="en-US" sz="1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如右图，</a:t>
            </a:r>
            <a:r>
              <a:rPr lang="en-US" altLang="zh-CN" sz="1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VNC</a:t>
            </a:r>
            <a:r>
              <a:rPr lang="zh-CN" altLang="en-US" sz="1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部署工具包含：</a:t>
            </a:r>
            <a:endParaRPr lang="en-US" altLang="zh-CN" sz="1600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en-US" altLang="zh-CN" sz="1600" dirty="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en-US" altLang="zh-CN" sz="1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altLang="en-US" sz="1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部署</a:t>
            </a:r>
            <a:r>
              <a:rPr lang="en-US" altLang="zh-CN" sz="1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VNC(</a:t>
            </a:r>
            <a:r>
              <a:rPr lang="zh-CN" altLang="en-US" sz="1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初始密码默认为：</a:t>
            </a:r>
            <a:r>
              <a:rPr lang="en-US" altLang="zh-CN" sz="1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11111111)</a:t>
            </a:r>
          </a:p>
          <a:p>
            <a:pPr>
              <a:lnSpc>
                <a:spcPct val="150000"/>
              </a:lnSpc>
              <a:defRPr/>
            </a:pPr>
            <a:r>
              <a:rPr lang="en-US" altLang="zh-CN" sz="1600" dirty="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en-US" altLang="zh-CN" sz="1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altLang="en-US" sz="1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移除</a:t>
            </a:r>
            <a:r>
              <a:rPr lang="en-US" altLang="zh-CN" sz="1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VNC</a:t>
            </a:r>
            <a:r>
              <a:rPr lang="en-US" altLang="zh-CN" sz="1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(</a:t>
            </a:r>
            <a:r>
              <a:rPr lang="zh-CN" altLang="en-US" sz="1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移除后不能</a:t>
            </a:r>
            <a:r>
              <a:rPr lang="en-US" altLang="zh-CN" sz="1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VNC)</a:t>
            </a:r>
          </a:p>
          <a:p>
            <a:pPr>
              <a:lnSpc>
                <a:spcPct val="150000"/>
              </a:lnSpc>
              <a:defRPr/>
            </a:pPr>
            <a:r>
              <a:rPr lang="en-US" altLang="zh-CN" sz="1600" dirty="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en-US" altLang="zh-CN" sz="1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altLang="en-US" sz="1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设置密码</a:t>
            </a:r>
            <a:r>
              <a:rPr lang="en-US" altLang="zh-CN" sz="1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(</a:t>
            </a:r>
            <a:r>
              <a:rPr lang="zh-CN" altLang="en-US" sz="1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设置</a:t>
            </a:r>
            <a:r>
              <a:rPr lang="en-US" altLang="zh-CN" sz="1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VNC</a:t>
            </a:r>
            <a:r>
              <a:rPr lang="zh-CN" altLang="en-US" sz="1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密码</a:t>
            </a:r>
            <a:r>
              <a:rPr lang="en-US" altLang="zh-CN" sz="1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)</a:t>
            </a:r>
          </a:p>
          <a:p>
            <a:pPr>
              <a:lnSpc>
                <a:spcPct val="150000"/>
              </a:lnSpc>
              <a:defRPr/>
            </a:pPr>
            <a:r>
              <a:rPr lang="en-US" altLang="zh-CN" sz="1600" dirty="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en-US" altLang="zh-CN" sz="1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altLang="en-US" sz="1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清除密码</a:t>
            </a:r>
            <a:r>
              <a:rPr lang="en-US" altLang="zh-CN" sz="1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(</a:t>
            </a:r>
            <a:r>
              <a:rPr lang="zh-CN" altLang="en-US" sz="1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清除</a:t>
            </a:r>
            <a:r>
              <a:rPr lang="en-US" altLang="zh-CN" sz="1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VNC</a:t>
            </a:r>
            <a:r>
              <a:rPr lang="zh-CN" altLang="en-US" sz="1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密码</a:t>
            </a:r>
            <a:r>
              <a:rPr lang="en-US" altLang="zh-CN" sz="1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)</a:t>
            </a:r>
          </a:p>
          <a:p>
            <a:pPr>
              <a:lnSpc>
                <a:spcPct val="150000"/>
              </a:lnSpc>
              <a:defRPr/>
            </a:pPr>
            <a:r>
              <a:rPr lang="en-US" altLang="zh-CN" sz="1600" dirty="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en-US" altLang="zh-CN" sz="1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altLang="en-US" sz="1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重启</a:t>
            </a:r>
            <a:r>
              <a:rPr lang="en-US" altLang="zh-CN" sz="1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TPC</a:t>
            </a:r>
            <a:r>
              <a:rPr lang="en-US" altLang="zh-CN" sz="1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(</a:t>
            </a:r>
            <a:r>
              <a:rPr lang="zh-CN" altLang="en-US" sz="1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设置完成后需重启</a:t>
            </a:r>
            <a:r>
              <a:rPr lang="en-US" altLang="zh-CN" sz="1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TPC</a:t>
            </a:r>
            <a:r>
              <a:rPr lang="zh-CN" altLang="en-US" sz="1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才能生效</a:t>
            </a:r>
            <a:r>
              <a:rPr lang="en-US" altLang="zh-CN" sz="1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)</a:t>
            </a:r>
          </a:p>
          <a:p>
            <a:pPr>
              <a:lnSpc>
                <a:spcPct val="150000"/>
              </a:lnSpc>
              <a:defRPr/>
            </a:pPr>
            <a:r>
              <a:rPr lang="en-US" altLang="zh-CN" sz="1600" dirty="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en-US" altLang="zh-CN" sz="1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altLang="en-US" sz="1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退出</a:t>
            </a:r>
            <a:r>
              <a:rPr lang="en-US" altLang="zh-CN" sz="1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(</a:t>
            </a:r>
            <a:r>
              <a:rPr lang="zh-CN" altLang="en-US" sz="1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退出</a:t>
            </a:r>
            <a:r>
              <a:rPr lang="en-US" altLang="zh-CN" sz="1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VNC</a:t>
            </a:r>
            <a:r>
              <a:rPr lang="zh-CN" altLang="en-US" sz="1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部署工具</a:t>
            </a:r>
            <a:r>
              <a:rPr lang="en-US" altLang="zh-CN" sz="1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)</a:t>
            </a:r>
            <a:endParaRPr lang="zh-CN" altLang="en-US" sz="16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0" name="矩形 5">
            <a:extLst>
              <a:ext uri="{FF2B5EF4-FFF2-40B4-BE49-F238E27FC236}">
                <a16:creationId xmlns:a16="http://schemas.microsoft.com/office/drawing/2014/main" xmlns="" id="{45C26CBB-7CD7-45A8-AA6B-48924FA7C1F1}"/>
              </a:ext>
            </a:extLst>
          </p:cNvPr>
          <p:cNvSpPr/>
          <p:nvPr/>
        </p:nvSpPr>
        <p:spPr>
          <a:xfrm>
            <a:off x="9976569" y="6493142"/>
            <a:ext cx="1018294" cy="111815"/>
          </a:xfrm>
          <a:custGeom>
            <a:avLst/>
            <a:gdLst>
              <a:gd name="connsiteX0" fmla="*/ 0 w 926584"/>
              <a:gd name="connsiteY0" fmla="*/ 0 h 118098"/>
              <a:gd name="connsiteX1" fmla="*/ 926584 w 926584"/>
              <a:gd name="connsiteY1" fmla="*/ 0 h 118098"/>
              <a:gd name="connsiteX2" fmla="*/ 926584 w 926584"/>
              <a:gd name="connsiteY2" fmla="*/ 118098 h 118098"/>
              <a:gd name="connsiteX3" fmla="*/ 0 w 926584"/>
              <a:gd name="connsiteY3" fmla="*/ 118098 h 118098"/>
              <a:gd name="connsiteX4" fmla="*/ 0 w 926584"/>
              <a:gd name="connsiteY4" fmla="*/ 0 h 118098"/>
              <a:gd name="connsiteX0-1" fmla="*/ 55821 w 982405"/>
              <a:gd name="connsiteY0-2" fmla="*/ 0 h 144680"/>
              <a:gd name="connsiteX1-3" fmla="*/ 982405 w 982405"/>
              <a:gd name="connsiteY1-4" fmla="*/ 0 h 144680"/>
              <a:gd name="connsiteX2-5" fmla="*/ 982405 w 982405"/>
              <a:gd name="connsiteY2-6" fmla="*/ 118098 h 144680"/>
              <a:gd name="connsiteX3-7" fmla="*/ 0 w 982405"/>
              <a:gd name="connsiteY3-8" fmla="*/ 144680 h 144680"/>
              <a:gd name="connsiteX4-9" fmla="*/ 55821 w 982405"/>
              <a:gd name="connsiteY4-10" fmla="*/ 0 h 144680"/>
              <a:gd name="connsiteX0-11" fmla="*/ 55821 w 998354"/>
              <a:gd name="connsiteY0-12" fmla="*/ 0 h 147338"/>
              <a:gd name="connsiteX1-13" fmla="*/ 982405 w 998354"/>
              <a:gd name="connsiteY1-14" fmla="*/ 0 h 147338"/>
              <a:gd name="connsiteX2-15" fmla="*/ 998354 w 998354"/>
              <a:gd name="connsiteY2-16" fmla="*/ 147338 h 147338"/>
              <a:gd name="connsiteX3-17" fmla="*/ 0 w 998354"/>
              <a:gd name="connsiteY3-18" fmla="*/ 144680 h 147338"/>
              <a:gd name="connsiteX4-19" fmla="*/ 55821 w 998354"/>
              <a:gd name="connsiteY4-20" fmla="*/ 0 h 147338"/>
              <a:gd name="connsiteX0-21" fmla="*/ 84307 w 1026840"/>
              <a:gd name="connsiteY0-22" fmla="*/ 0 h 150534"/>
              <a:gd name="connsiteX1-23" fmla="*/ 1010891 w 1026840"/>
              <a:gd name="connsiteY1-24" fmla="*/ 0 h 150534"/>
              <a:gd name="connsiteX2-25" fmla="*/ 1026840 w 1026840"/>
              <a:gd name="connsiteY2-26" fmla="*/ 147338 h 150534"/>
              <a:gd name="connsiteX3-27" fmla="*/ 0 w 1026840"/>
              <a:gd name="connsiteY3-28" fmla="*/ 150534 h 150534"/>
              <a:gd name="connsiteX4-29" fmla="*/ 84307 w 1026840"/>
              <a:gd name="connsiteY4-30" fmla="*/ 0 h 150534"/>
              <a:gd name="connsiteX0-31" fmla="*/ 84307 w 1021143"/>
              <a:gd name="connsiteY0-32" fmla="*/ 0 h 153193"/>
              <a:gd name="connsiteX1-33" fmla="*/ 1010891 w 1021143"/>
              <a:gd name="connsiteY1-34" fmla="*/ 0 h 153193"/>
              <a:gd name="connsiteX2-35" fmla="*/ 1021143 w 1021143"/>
              <a:gd name="connsiteY2-36" fmla="*/ 153193 h 153193"/>
              <a:gd name="connsiteX3-37" fmla="*/ 0 w 1021143"/>
              <a:gd name="connsiteY3-38" fmla="*/ 150534 h 153193"/>
              <a:gd name="connsiteX4-39" fmla="*/ 84307 w 1021143"/>
              <a:gd name="connsiteY4-40" fmla="*/ 0 h 153193"/>
              <a:gd name="connsiteX0-41" fmla="*/ 92853 w 1021143"/>
              <a:gd name="connsiteY0-42" fmla="*/ 0 h 153193"/>
              <a:gd name="connsiteX1-43" fmla="*/ 1010891 w 1021143"/>
              <a:gd name="connsiteY1-44" fmla="*/ 0 h 153193"/>
              <a:gd name="connsiteX2-45" fmla="*/ 1021143 w 1021143"/>
              <a:gd name="connsiteY2-46" fmla="*/ 153193 h 153193"/>
              <a:gd name="connsiteX3-47" fmla="*/ 0 w 1021143"/>
              <a:gd name="connsiteY3-48" fmla="*/ 150534 h 153193"/>
              <a:gd name="connsiteX4-49" fmla="*/ 92853 w 1021143"/>
              <a:gd name="connsiteY4-50" fmla="*/ 0 h 153193"/>
              <a:gd name="connsiteX0-51" fmla="*/ 90004 w 1018294"/>
              <a:gd name="connsiteY0-52" fmla="*/ 0 h 153193"/>
              <a:gd name="connsiteX1-53" fmla="*/ 1008042 w 1018294"/>
              <a:gd name="connsiteY1-54" fmla="*/ 0 h 153193"/>
              <a:gd name="connsiteX2-55" fmla="*/ 1018294 w 1018294"/>
              <a:gd name="connsiteY2-56" fmla="*/ 153193 h 153193"/>
              <a:gd name="connsiteX3-57" fmla="*/ 0 w 1018294"/>
              <a:gd name="connsiteY3-58" fmla="*/ 142728 h 153193"/>
              <a:gd name="connsiteX4-59" fmla="*/ 90004 w 1018294"/>
              <a:gd name="connsiteY4-60" fmla="*/ 0 h 15319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018294" h="153193">
                <a:moveTo>
                  <a:pt x="90004" y="0"/>
                </a:moveTo>
                <a:lnTo>
                  <a:pt x="1008042" y="0"/>
                </a:lnTo>
                <a:lnTo>
                  <a:pt x="1018294" y="153193"/>
                </a:lnTo>
                <a:lnTo>
                  <a:pt x="0" y="142728"/>
                </a:lnTo>
                <a:lnTo>
                  <a:pt x="90004" y="0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矩形 40">
            <a:extLst>
              <a:ext uri="{FF2B5EF4-FFF2-40B4-BE49-F238E27FC236}">
                <a16:creationId xmlns:a16="http://schemas.microsoft.com/office/drawing/2014/main" xmlns="" id="{A491D6ED-697C-40C6-9742-BBA7E4A00D6E}"/>
              </a:ext>
            </a:extLst>
          </p:cNvPr>
          <p:cNvSpPr/>
          <p:nvPr/>
        </p:nvSpPr>
        <p:spPr>
          <a:xfrm>
            <a:off x="10067547" y="6500520"/>
            <a:ext cx="1646664" cy="392242"/>
          </a:xfrm>
          <a:prstGeom prst="rect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xmlns="" id="{205E6A58-5FD7-4CDF-91A3-EABCE5E40B23}"/>
              </a:ext>
            </a:extLst>
          </p:cNvPr>
          <p:cNvSpPr txBox="1"/>
          <p:nvPr/>
        </p:nvSpPr>
        <p:spPr>
          <a:xfrm>
            <a:off x="10141163" y="6525201"/>
            <a:ext cx="1489985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CN" sz="1400" dirty="0" err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www.mcgs.cn</a:t>
            </a:r>
            <a:endParaRPr lang="zh-CN" altLang="en-US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5335588" y="3741738"/>
            <a:ext cx="12195175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  <a:t/>
            </a:r>
            <a:br>
              <a:rPr kumimoji="0" lang="zh-CN" altLang="zh-CN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</a:br>
            <a:endParaRPr kumimoji="0" lang="zh-CN" altLang="zh-CN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39" name="文本框 9">
            <a:extLst>
              <a:ext uri="{FF2B5EF4-FFF2-40B4-BE49-F238E27FC236}">
                <a16:creationId xmlns:a16="http://schemas.microsoft.com/office/drawing/2014/main" xmlns="" id="{338F0905-05BA-4AC7-96A0-5F5AF91047DC}"/>
              </a:ext>
            </a:extLst>
          </p:cNvPr>
          <p:cNvSpPr txBox="1"/>
          <p:nvPr/>
        </p:nvSpPr>
        <p:spPr>
          <a:xfrm>
            <a:off x="985019" y="176185"/>
            <a:ext cx="5328592" cy="43858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dirty="0">
                <a:solidFill>
                  <a:srgbClr val="1E497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VNC</a:t>
            </a:r>
            <a:r>
              <a:rPr lang="zh-CN" altLang="en-US" sz="2400" dirty="0">
                <a:solidFill>
                  <a:srgbClr val="1E497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远程监控方案</a:t>
            </a:r>
            <a:r>
              <a:rPr lang="en-US" altLang="zh-CN" sz="2400" dirty="0" smtClean="0">
                <a:solidFill>
                  <a:srgbClr val="1E497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_</a:t>
            </a:r>
            <a:r>
              <a:rPr lang="zh-CN" altLang="en-US" sz="2400" dirty="0" smtClean="0">
                <a:solidFill>
                  <a:srgbClr val="1E497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工具</a:t>
            </a:r>
            <a:r>
              <a:rPr lang="zh-CN" altLang="en-US" sz="2400" dirty="0">
                <a:solidFill>
                  <a:srgbClr val="1E497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功能</a:t>
            </a:r>
            <a:endParaRPr lang="en-US" altLang="zh-CN" sz="2400" dirty="0">
              <a:solidFill>
                <a:srgbClr val="1E497D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13"/>
          <a:stretch/>
        </p:blipFill>
        <p:spPr bwMode="auto">
          <a:xfrm>
            <a:off x="7729466" y="1323026"/>
            <a:ext cx="2904625" cy="481883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338206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 advClick="0" advTm="2000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 flipH="1">
            <a:off x="-3" y="6525344"/>
            <a:ext cx="12195177" cy="360511"/>
          </a:xfrm>
          <a:prstGeom prst="rect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 flipH="1">
            <a:off x="-4" y="6596410"/>
            <a:ext cx="12195177" cy="28897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>
            <a:off x="0" y="0"/>
            <a:ext cx="985019" cy="5831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8" name="组合 27"/>
          <p:cNvGrpSpPr/>
          <p:nvPr/>
        </p:nvGrpSpPr>
        <p:grpSpPr>
          <a:xfrm>
            <a:off x="192931" y="0"/>
            <a:ext cx="576064" cy="836712"/>
            <a:chOff x="841003" y="360040"/>
            <a:chExt cx="504056" cy="836712"/>
          </a:xfr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</p:grpSpPr>
        <p:sp>
          <p:nvSpPr>
            <p:cNvPr id="29" name="矩形 28"/>
            <p:cNvSpPr/>
            <p:nvPr/>
          </p:nvSpPr>
          <p:spPr>
            <a:xfrm>
              <a:off x="841003" y="360040"/>
              <a:ext cx="504056" cy="54868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等腰三角形 29"/>
            <p:cNvSpPr/>
            <p:nvPr/>
          </p:nvSpPr>
          <p:spPr>
            <a:xfrm rot="10800000">
              <a:off x="841003" y="908720"/>
              <a:ext cx="504056" cy="288032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1" name="KSO_Shape"/>
          <p:cNvSpPr/>
          <p:nvPr/>
        </p:nvSpPr>
        <p:spPr bwMode="auto">
          <a:xfrm>
            <a:off x="331060" y="261229"/>
            <a:ext cx="299804" cy="228651"/>
          </a:xfrm>
          <a:custGeom>
            <a:avLst/>
            <a:gdLst>
              <a:gd name="T0" fmla="*/ 432030 w 2125663"/>
              <a:gd name="T1" fmla="*/ 1344893 h 1811338"/>
              <a:gd name="T2" fmla="*/ 462740 w 2125663"/>
              <a:gd name="T3" fmla="*/ 1477960 h 1811338"/>
              <a:gd name="T4" fmla="*/ 513638 w 2125663"/>
              <a:gd name="T5" fmla="*/ 1557743 h 1811338"/>
              <a:gd name="T6" fmla="*/ 516481 w 2125663"/>
              <a:gd name="T7" fmla="*/ 1336346 h 1811338"/>
              <a:gd name="T8" fmla="*/ 503401 w 2125663"/>
              <a:gd name="T9" fmla="*/ 1310416 h 1811338"/>
              <a:gd name="T10" fmla="*/ 515913 w 2125663"/>
              <a:gd name="T11" fmla="*/ 1250009 h 1811338"/>
              <a:gd name="T12" fmla="*/ 618846 w 2125663"/>
              <a:gd name="T13" fmla="*/ 1242885 h 1811338"/>
              <a:gd name="T14" fmla="*/ 643583 w 2125663"/>
              <a:gd name="T15" fmla="*/ 1263116 h 1811338"/>
              <a:gd name="T16" fmla="*/ 642446 w 2125663"/>
              <a:gd name="T17" fmla="*/ 1324948 h 1811338"/>
              <a:gd name="T18" fmla="*/ 619414 w 2125663"/>
              <a:gd name="T19" fmla="*/ 1342899 h 1811338"/>
              <a:gd name="T20" fmla="*/ 664057 w 2125663"/>
              <a:gd name="T21" fmla="*/ 1524691 h 1811338"/>
              <a:gd name="T22" fmla="*/ 704434 w 2125663"/>
              <a:gd name="T23" fmla="*/ 1417553 h 1811338"/>
              <a:gd name="T24" fmla="*/ 725191 w 2125663"/>
              <a:gd name="T25" fmla="*/ 1259697 h 1811338"/>
              <a:gd name="T26" fmla="*/ 857412 w 2125663"/>
              <a:gd name="T27" fmla="*/ 1192451 h 1811338"/>
              <a:gd name="T28" fmla="*/ 923096 w 2125663"/>
              <a:gd name="T29" fmla="*/ 1212682 h 1811338"/>
              <a:gd name="T30" fmla="*/ 970013 w 2125663"/>
              <a:gd name="T31" fmla="*/ 1259697 h 1811338"/>
              <a:gd name="T32" fmla="*/ 990201 w 2125663"/>
              <a:gd name="T33" fmla="*/ 1325233 h 1811338"/>
              <a:gd name="T34" fmla="*/ 980818 w 2125663"/>
              <a:gd name="T35" fmla="*/ 1537228 h 1811338"/>
              <a:gd name="T36" fmla="*/ 935891 w 2125663"/>
              <a:gd name="T37" fmla="*/ 1570566 h 1811338"/>
              <a:gd name="T38" fmla="*/ 798837 w 2125663"/>
              <a:gd name="T39" fmla="*/ 1607608 h 1811338"/>
              <a:gd name="T40" fmla="*/ 617424 w 2125663"/>
              <a:gd name="T41" fmla="*/ 1622140 h 1811338"/>
              <a:gd name="T42" fmla="*/ 428049 w 2125663"/>
              <a:gd name="T43" fmla="*/ 1615872 h 1811338"/>
              <a:gd name="T44" fmla="*/ 264551 w 2125663"/>
              <a:gd name="T45" fmla="*/ 1588232 h 1811338"/>
              <a:gd name="T46" fmla="*/ 180669 w 2125663"/>
              <a:gd name="T47" fmla="*/ 1549481 h 1811338"/>
              <a:gd name="T48" fmla="*/ 159912 w 2125663"/>
              <a:gd name="T49" fmla="*/ 1517283 h 1811338"/>
              <a:gd name="T50" fmla="*/ 167873 w 2125663"/>
              <a:gd name="T51" fmla="*/ 1284201 h 1811338"/>
              <a:gd name="T52" fmla="*/ 205123 w 2125663"/>
              <a:gd name="T53" fmla="*/ 1228638 h 1811338"/>
              <a:gd name="T54" fmla="*/ 264266 w 2125663"/>
              <a:gd name="T55" fmla="*/ 1196440 h 1811338"/>
              <a:gd name="T56" fmla="*/ 421225 w 2125663"/>
              <a:gd name="T57" fmla="*/ 1183048 h 1811338"/>
              <a:gd name="T58" fmla="*/ 433514 w 2125663"/>
              <a:gd name="T59" fmla="*/ 761303 h 1811338"/>
              <a:gd name="T60" fmla="*/ 391450 w 2125663"/>
              <a:gd name="T61" fmla="*/ 813630 h 1811338"/>
              <a:gd name="T62" fmla="*/ 379229 w 2125663"/>
              <a:gd name="T63" fmla="*/ 902075 h 1811338"/>
              <a:gd name="T64" fmla="*/ 414756 w 2125663"/>
              <a:gd name="T65" fmla="*/ 1016114 h 1811338"/>
              <a:gd name="T66" fmla="*/ 487516 w 2125663"/>
              <a:gd name="T67" fmla="*/ 1099439 h 1811338"/>
              <a:gd name="T68" fmla="*/ 567666 w 2125663"/>
              <a:gd name="T69" fmla="*/ 1135272 h 1811338"/>
              <a:gd name="T70" fmla="*/ 645542 w 2125663"/>
              <a:gd name="T71" fmla="*/ 1111099 h 1811338"/>
              <a:gd name="T72" fmla="*/ 722282 w 2125663"/>
              <a:gd name="T73" fmla="*/ 1035452 h 1811338"/>
              <a:gd name="T74" fmla="*/ 767757 w 2125663"/>
              <a:gd name="T75" fmla="*/ 926248 h 1811338"/>
              <a:gd name="T76" fmla="*/ 666290 w 2125663"/>
              <a:gd name="T77" fmla="*/ 863967 h 1811338"/>
              <a:gd name="T78" fmla="*/ 546918 w 2125663"/>
              <a:gd name="T79" fmla="*/ 832116 h 1811338"/>
              <a:gd name="T80" fmla="*/ 484389 w 2125663"/>
              <a:gd name="T81" fmla="*/ 790595 h 1811338"/>
              <a:gd name="T82" fmla="*/ 452273 w 2125663"/>
              <a:gd name="T83" fmla="*/ 760734 h 1811338"/>
              <a:gd name="T84" fmla="*/ 568234 w 2125663"/>
              <a:gd name="T85" fmla="*/ 587258 h 1811338"/>
              <a:gd name="T86" fmla="*/ 631616 w 2125663"/>
              <a:gd name="T87" fmla="*/ 594937 h 1811338"/>
              <a:gd name="T88" fmla="*/ 705513 w 2125663"/>
              <a:gd name="T89" fmla="*/ 631054 h 1811338"/>
              <a:gd name="T90" fmla="*/ 790210 w 2125663"/>
              <a:gd name="T91" fmla="*/ 732864 h 1811338"/>
              <a:gd name="T92" fmla="*/ 826306 w 2125663"/>
              <a:gd name="T93" fmla="*/ 873920 h 1811338"/>
              <a:gd name="T94" fmla="*/ 818064 w 2125663"/>
              <a:gd name="T95" fmla="*/ 959237 h 1811338"/>
              <a:gd name="T96" fmla="*/ 780831 w 2125663"/>
              <a:gd name="T97" fmla="*/ 1048534 h 1811338"/>
              <a:gd name="T98" fmla="*/ 687607 w 2125663"/>
              <a:gd name="T99" fmla="*/ 1148922 h 1811338"/>
              <a:gd name="T100" fmla="*/ 588983 w 2125663"/>
              <a:gd name="T101" fmla="*/ 1190727 h 1811338"/>
              <a:gd name="T102" fmla="*/ 525033 w 2125663"/>
              <a:gd name="T103" fmla="*/ 1182480 h 1811338"/>
              <a:gd name="T104" fmla="*/ 421293 w 2125663"/>
              <a:gd name="T105" fmla="*/ 1115081 h 1811338"/>
              <a:gd name="T106" fmla="*/ 345406 w 2125663"/>
              <a:gd name="T107" fmla="*/ 1002463 h 1811338"/>
              <a:gd name="T108" fmla="*/ 325511 w 2125663"/>
              <a:gd name="T109" fmla="*/ 929092 h 1811338"/>
              <a:gd name="T110" fmla="*/ 330627 w 2125663"/>
              <a:gd name="T111" fmla="*/ 813915 h 1811338"/>
              <a:gd name="T112" fmla="*/ 388324 w 2125663"/>
              <a:gd name="T113" fmla="*/ 686510 h 1811338"/>
              <a:gd name="T114" fmla="*/ 482400 w 2125663"/>
              <a:gd name="T115" fmla="*/ 608303 h 1811338"/>
              <a:gd name="T116" fmla="*/ 542939 w 2125663"/>
              <a:gd name="T117" fmla="*/ 589534 h 1811338"/>
              <a:gd name="T118" fmla="*/ 0 w 2125663"/>
              <a:gd name="T119" fmla="*/ 0 h 1811338"/>
              <a:gd name="T120" fmla="*/ 174993 w 2125663"/>
              <a:gd name="T121" fmla="*/ 1118883 h 1811338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2125663" h="1811338">
                <a:moveTo>
                  <a:pt x="470017" y="1320800"/>
                </a:moveTo>
                <a:lnTo>
                  <a:pt x="470335" y="1343069"/>
                </a:lnTo>
                <a:lnTo>
                  <a:pt x="471286" y="1364382"/>
                </a:lnTo>
                <a:lnTo>
                  <a:pt x="472238" y="1385696"/>
                </a:lnTo>
                <a:lnTo>
                  <a:pt x="473190" y="1406374"/>
                </a:lnTo>
                <a:lnTo>
                  <a:pt x="474459" y="1426415"/>
                </a:lnTo>
                <a:lnTo>
                  <a:pt x="476363" y="1446139"/>
                </a:lnTo>
                <a:lnTo>
                  <a:pt x="478267" y="1464908"/>
                </a:lnTo>
                <a:lnTo>
                  <a:pt x="480170" y="1483677"/>
                </a:lnTo>
                <a:lnTo>
                  <a:pt x="482074" y="1501491"/>
                </a:lnTo>
                <a:lnTo>
                  <a:pt x="484612" y="1518988"/>
                </a:lnTo>
                <a:lnTo>
                  <a:pt x="487468" y="1535530"/>
                </a:lnTo>
                <a:lnTo>
                  <a:pt x="490323" y="1552072"/>
                </a:lnTo>
                <a:lnTo>
                  <a:pt x="493179" y="1567660"/>
                </a:lnTo>
                <a:lnTo>
                  <a:pt x="496352" y="1582611"/>
                </a:lnTo>
                <a:lnTo>
                  <a:pt x="500159" y="1597563"/>
                </a:lnTo>
                <a:lnTo>
                  <a:pt x="503649" y="1611560"/>
                </a:lnTo>
                <a:lnTo>
                  <a:pt x="507774" y="1624921"/>
                </a:lnTo>
                <a:lnTo>
                  <a:pt x="511899" y="1637646"/>
                </a:lnTo>
                <a:lnTo>
                  <a:pt x="516341" y="1650052"/>
                </a:lnTo>
                <a:lnTo>
                  <a:pt x="520783" y="1661505"/>
                </a:lnTo>
                <a:lnTo>
                  <a:pt x="525859" y="1672639"/>
                </a:lnTo>
                <a:lnTo>
                  <a:pt x="530936" y="1683137"/>
                </a:lnTo>
                <a:lnTo>
                  <a:pt x="536329" y="1692998"/>
                </a:lnTo>
                <a:lnTo>
                  <a:pt x="541723" y="1702224"/>
                </a:lnTo>
                <a:lnTo>
                  <a:pt x="547752" y="1710813"/>
                </a:lnTo>
                <a:lnTo>
                  <a:pt x="553463" y="1718766"/>
                </a:lnTo>
                <a:lnTo>
                  <a:pt x="559808" y="1726083"/>
                </a:lnTo>
                <a:lnTo>
                  <a:pt x="566154" y="1732763"/>
                </a:lnTo>
                <a:lnTo>
                  <a:pt x="573134" y="1739125"/>
                </a:lnTo>
                <a:lnTo>
                  <a:pt x="580114" y="1744215"/>
                </a:lnTo>
                <a:lnTo>
                  <a:pt x="587412" y="1749305"/>
                </a:lnTo>
                <a:lnTo>
                  <a:pt x="594709" y="1753123"/>
                </a:lnTo>
                <a:lnTo>
                  <a:pt x="594709" y="1499901"/>
                </a:lnTo>
                <a:lnTo>
                  <a:pt x="591537" y="1499264"/>
                </a:lnTo>
                <a:lnTo>
                  <a:pt x="588047" y="1498310"/>
                </a:lnTo>
                <a:lnTo>
                  <a:pt x="584874" y="1497038"/>
                </a:lnTo>
                <a:lnTo>
                  <a:pt x="582018" y="1495765"/>
                </a:lnTo>
                <a:lnTo>
                  <a:pt x="579163" y="1494175"/>
                </a:lnTo>
                <a:lnTo>
                  <a:pt x="576307" y="1491948"/>
                </a:lnTo>
                <a:lnTo>
                  <a:pt x="573769" y="1489721"/>
                </a:lnTo>
                <a:lnTo>
                  <a:pt x="571548" y="1487494"/>
                </a:lnTo>
                <a:lnTo>
                  <a:pt x="569327" y="1484949"/>
                </a:lnTo>
                <a:lnTo>
                  <a:pt x="567106" y="1482404"/>
                </a:lnTo>
                <a:lnTo>
                  <a:pt x="565519" y="1479223"/>
                </a:lnTo>
                <a:lnTo>
                  <a:pt x="564250" y="1476360"/>
                </a:lnTo>
                <a:lnTo>
                  <a:pt x="563298" y="1473179"/>
                </a:lnTo>
                <a:lnTo>
                  <a:pt x="562347" y="1469998"/>
                </a:lnTo>
                <a:lnTo>
                  <a:pt x="562029" y="1466180"/>
                </a:lnTo>
                <a:lnTo>
                  <a:pt x="561712" y="1462999"/>
                </a:lnTo>
                <a:lnTo>
                  <a:pt x="561712" y="1425143"/>
                </a:lnTo>
                <a:lnTo>
                  <a:pt x="562029" y="1421007"/>
                </a:lnTo>
                <a:lnTo>
                  <a:pt x="562664" y="1417508"/>
                </a:lnTo>
                <a:lnTo>
                  <a:pt x="563616" y="1414009"/>
                </a:lnTo>
                <a:lnTo>
                  <a:pt x="564885" y="1410191"/>
                </a:lnTo>
                <a:lnTo>
                  <a:pt x="566154" y="1407010"/>
                </a:lnTo>
                <a:lnTo>
                  <a:pt x="568375" y="1403829"/>
                </a:lnTo>
                <a:lnTo>
                  <a:pt x="570596" y="1400966"/>
                </a:lnTo>
                <a:lnTo>
                  <a:pt x="572817" y="1398103"/>
                </a:lnTo>
                <a:lnTo>
                  <a:pt x="575673" y="1395558"/>
                </a:lnTo>
                <a:lnTo>
                  <a:pt x="578528" y="1393649"/>
                </a:lnTo>
                <a:lnTo>
                  <a:pt x="581701" y="1391741"/>
                </a:lnTo>
                <a:lnTo>
                  <a:pt x="584874" y="1390150"/>
                </a:lnTo>
                <a:lnTo>
                  <a:pt x="588364" y="1388878"/>
                </a:lnTo>
                <a:lnTo>
                  <a:pt x="592171" y="1387605"/>
                </a:lnTo>
                <a:lnTo>
                  <a:pt x="595979" y="1386969"/>
                </a:lnTo>
                <a:lnTo>
                  <a:pt x="599786" y="1386969"/>
                </a:lnTo>
                <a:lnTo>
                  <a:pt x="682597" y="1386969"/>
                </a:lnTo>
                <a:lnTo>
                  <a:pt x="686721" y="1386969"/>
                </a:lnTo>
                <a:lnTo>
                  <a:pt x="690529" y="1387605"/>
                </a:lnTo>
                <a:lnTo>
                  <a:pt x="694019" y="1388878"/>
                </a:lnTo>
                <a:lnTo>
                  <a:pt x="697826" y="1390150"/>
                </a:lnTo>
                <a:lnTo>
                  <a:pt x="700999" y="1391741"/>
                </a:lnTo>
                <a:lnTo>
                  <a:pt x="704172" y="1393649"/>
                </a:lnTo>
                <a:lnTo>
                  <a:pt x="707345" y="1395558"/>
                </a:lnTo>
                <a:lnTo>
                  <a:pt x="709883" y="1398103"/>
                </a:lnTo>
                <a:lnTo>
                  <a:pt x="712104" y="1400966"/>
                </a:lnTo>
                <a:lnTo>
                  <a:pt x="714325" y="1403829"/>
                </a:lnTo>
                <a:lnTo>
                  <a:pt x="716229" y="1407010"/>
                </a:lnTo>
                <a:lnTo>
                  <a:pt x="718132" y="1410191"/>
                </a:lnTo>
                <a:lnTo>
                  <a:pt x="719402" y="1414009"/>
                </a:lnTo>
                <a:lnTo>
                  <a:pt x="720353" y="1417508"/>
                </a:lnTo>
                <a:lnTo>
                  <a:pt x="720671" y="1421007"/>
                </a:lnTo>
                <a:lnTo>
                  <a:pt x="720988" y="1425143"/>
                </a:lnTo>
                <a:lnTo>
                  <a:pt x="720988" y="1462999"/>
                </a:lnTo>
                <a:lnTo>
                  <a:pt x="720988" y="1466180"/>
                </a:lnTo>
                <a:lnTo>
                  <a:pt x="720353" y="1469998"/>
                </a:lnTo>
                <a:lnTo>
                  <a:pt x="719719" y="1473179"/>
                </a:lnTo>
                <a:lnTo>
                  <a:pt x="718450" y="1476360"/>
                </a:lnTo>
                <a:lnTo>
                  <a:pt x="716863" y="1479223"/>
                </a:lnTo>
                <a:lnTo>
                  <a:pt x="715277" y="1482404"/>
                </a:lnTo>
                <a:lnTo>
                  <a:pt x="713373" y="1484949"/>
                </a:lnTo>
                <a:lnTo>
                  <a:pt x="711469" y="1487494"/>
                </a:lnTo>
                <a:lnTo>
                  <a:pt x="708931" y="1489721"/>
                </a:lnTo>
                <a:lnTo>
                  <a:pt x="706710" y="1491948"/>
                </a:lnTo>
                <a:lnTo>
                  <a:pt x="703537" y="1494175"/>
                </a:lnTo>
                <a:lnTo>
                  <a:pt x="700682" y="1495765"/>
                </a:lnTo>
                <a:lnTo>
                  <a:pt x="697826" y="1497038"/>
                </a:lnTo>
                <a:lnTo>
                  <a:pt x="694653" y="1498310"/>
                </a:lnTo>
                <a:lnTo>
                  <a:pt x="691163" y="1499264"/>
                </a:lnTo>
                <a:lnTo>
                  <a:pt x="687991" y="1499901"/>
                </a:lnTo>
                <a:lnTo>
                  <a:pt x="687991" y="1753123"/>
                </a:lnTo>
                <a:lnTo>
                  <a:pt x="695605" y="1749305"/>
                </a:lnTo>
                <a:lnTo>
                  <a:pt x="702586" y="1744215"/>
                </a:lnTo>
                <a:lnTo>
                  <a:pt x="709566" y="1739125"/>
                </a:lnTo>
                <a:lnTo>
                  <a:pt x="716229" y="1732763"/>
                </a:lnTo>
                <a:lnTo>
                  <a:pt x="722892" y="1726083"/>
                </a:lnTo>
                <a:lnTo>
                  <a:pt x="729237" y="1718766"/>
                </a:lnTo>
                <a:lnTo>
                  <a:pt x="734948" y="1710813"/>
                </a:lnTo>
                <a:lnTo>
                  <a:pt x="740977" y="1702224"/>
                </a:lnTo>
                <a:lnTo>
                  <a:pt x="746371" y="1692998"/>
                </a:lnTo>
                <a:lnTo>
                  <a:pt x="751447" y="1683137"/>
                </a:lnTo>
                <a:lnTo>
                  <a:pt x="756841" y="1672639"/>
                </a:lnTo>
                <a:lnTo>
                  <a:pt x="761600" y="1661505"/>
                </a:lnTo>
                <a:lnTo>
                  <a:pt x="766359" y="1650052"/>
                </a:lnTo>
                <a:lnTo>
                  <a:pt x="770801" y="1637646"/>
                </a:lnTo>
                <a:lnTo>
                  <a:pt x="774926" y="1624921"/>
                </a:lnTo>
                <a:lnTo>
                  <a:pt x="779051" y="1611560"/>
                </a:lnTo>
                <a:lnTo>
                  <a:pt x="782541" y="1597563"/>
                </a:lnTo>
                <a:lnTo>
                  <a:pt x="786031" y="1582611"/>
                </a:lnTo>
                <a:lnTo>
                  <a:pt x="789521" y="1567660"/>
                </a:lnTo>
                <a:lnTo>
                  <a:pt x="792377" y="1552072"/>
                </a:lnTo>
                <a:lnTo>
                  <a:pt x="795232" y="1535530"/>
                </a:lnTo>
                <a:lnTo>
                  <a:pt x="797770" y="1518988"/>
                </a:lnTo>
                <a:lnTo>
                  <a:pt x="800626" y="1501491"/>
                </a:lnTo>
                <a:lnTo>
                  <a:pt x="802530" y="1483677"/>
                </a:lnTo>
                <a:lnTo>
                  <a:pt x="804751" y="1464908"/>
                </a:lnTo>
                <a:lnTo>
                  <a:pt x="806337" y="1446139"/>
                </a:lnTo>
                <a:lnTo>
                  <a:pt x="807923" y="1426415"/>
                </a:lnTo>
                <a:lnTo>
                  <a:pt x="809193" y="1406374"/>
                </a:lnTo>
                <a:lnTo>
                  <a:pt x="810779" y="1385696"/>
                </a:lnTo>
                <a:lnTo>
                  <a:pt x="811731" y="1364382"/>
                </a:lnTo>
                <a:lnTo>
                  <a:pt x="812365" y="1343069"/>
                </a:lnTo>
                <a:lnTo>
                  <a:pt x="813000" y="1320800"/>
                </a:lnTo>
                <a:lnTo>
                  <a:pt x="840921" y="1322709"/>
                </a:lnTo>
                <a:lnTo>
                  <a:pt x="866621" y="1324300"/>
                </a:lnTo>
                <a:lnTo>
                  <a:pt x="909771" y="1327481"/>
                </a:lnTo>
                <a:lnTo>
                  <a:pt x="938644" y="1330026"/>
                </a:lnTo>
                <a:lnTo>
                  <a:pt x="948797" y="1330980"/>
                </a:lnTo>
                <a:lnTo>
                  <a:pt x="956729" y="1331298"/>
                </a:lnTo>
                <a:lnTo>
                  <a:pt x="964661" y="1331934"/>
                </a:lnTo>
                <a:lnTo>
                  <a:pt x="972593" y="1332889"/>
                </a:lnTo>
                <a:lnTo>
                  <a:pt x="980208" y="1334161"/>
                </a:lnTo>
                <a:lnTo>
                  <a:pt x="987823" y="1335752"/>
                </a:lnTo>
                <a:lnTo>
                  <a:pt x="995437" y="1337979"/>
                </a:lnTo>
                <a:lnTo>
                  <a:pt x="1002418" y="1340205"/>
                </a:lnTo>
                <a:lnTo>
                  <a:pt x="1009715" y="1343387"/>
                </a:lnTo>
                <a:lnTo>
                  <a:pt x="1016378" y="1346250"/>
                </a:lnTo>
                <a:lnTo>
                  <a:pt x="1023358" y="1349749"/>
                </a:lnTo>
                <a:lnTo>
                  <a:pt x="1030021" y="1353885"/>
                </a:lnTo>
                <a:lnTo>
                  <a:pt x="1036050" y="1357702"/>
                </a:lnTo>
                <a:lnTo>
                  <a:pt x="1042395" y="1361837"/>
                </a:lnTo>
                <a:lnTo>
                  <a:pt x="1048106" y="1366927"/>
                </a:lnTo>
                <a:lnTo>
                  <a:pt x="1053817" y="1371699"/>
                </a:lnTo>
                <a:lnTo>
                  <a:pt x="1059211" y="1377107"/>
                </a:lnTo>
                <a:lnTo>
                  <a:pt x="1064605" y="1382197"/>
                </a:lnTo>
                <a:lnTo>
                  <a:pt x="1069364" y="1388241"/>
                </a:lnTo>
                <a:lnTo>
                  <a:pt x="1073806" y="1393967"/>
                </a:lnTo>
                <a:lnTo>
                  <a:pt x="1078248" y="1400012"/>
                </a:lnTo>
                <a:lnTo>
                  <a:pt x="1082373" y="1406374"/>
                </a:lnTo>
                <a:lnTo>
                  <a:pt x="1085863" y="1413054"/>
                </a:lnTo>
                <a:lnTo>
                  <a:pt x="1089670" y="1419735"/>
                </a:lnTo>
                <a:lnTo>
                  <a:pt x="1092843" y="1426734"/>
                </a:lnTo>
                <a:lnTo>
                  <a:pt x="1095381" y="1433732"/>
                </a:lnTo>
                <a:lnTo>
                  <a:pt x="1097920" y="1441049"/>
                </a:lnTo>
                <a:lnTo>
                  <a:pt x="1100141" y="1448684"/>
                </a:lnTo>
                <a:lnTo>
                  <a:pt x="1101727" y="1456000"/>
                </a:lnTo>
                <a:lnTo>
                  <a:pt x="1103314" y="1463635"/>
                </a:lnTo>
                <a:lnTo>
                  <a:pt x="1104265" y="1471588"/>
                </a:lnTo>
                <a:lnTo>
                  <a:pt x="1104900" y="1479541"/>
                </a:lnTo>
                <a:lnTo>
                  <a:pt x="1104900" y="1487494"/>
                </a:lnTo>
                <a:lnTo>
                  <a:pt x="1104900" y="1686000"/>
                </a:lnTo>
                <a:lnTo>
                  <a:pt x="1104900" y="1690135"/>
                </a:lnTo>
                <a:lnTo>
                  <a:pt x="1104265" y="1693953"/>
                </a:lnTo>
                <a:lnTo>
                  <a:pt x="1103631" y="1697770"/>
                </a:lnTo>
                <a:lnTo>
                  <a:pt x="1102362" y="1701906"/>
                </a:lnTo>
                <a:lnTo>
                  <a:pt x="1101093" y="1705405"/>
                </a:lnTo>
                <a:lnTo>
                  <a:pt x="1099189" y="1709222"/>
                </a:lnTo>
                <a:lnTo>
                  <a:pt x="1096968" y="1713040"/>
                </a:lnTo>
                <a:lnTo>
                  <a:pt x="1094430" y="1716221"/>
                </a:lnTo>
                <a:lnTo>
                  <a:pt x="1091891" y="1719720"/>
                </a:lnTo>
                <a:lnTo>
                  <a:pt x="1089036" y="1722901"/>
                </a:lnTo>
                <a:lnTo>
                  <a:pt x="1085546" y="1726719"/>
                </a:lnTo>
                <a:lnTo>
                  <a:pt x="1082056" y="1729900"/>
                </a:lnTo>
                <a:lnTo>
                  <a:pt x="1078248" y="1732763"/>
                </a:lnTo>
                <a:lnTo>
                  <a:pt x="1074124" y="1736262"/>
                </a:lnTo>
                <a:lnTo>
                  <a:pt x="1069682" y="1739125"/>
                </a:lnTo>
                <a:lnTo>
                  <a:pt x="1065240" y="1741989"/>
                </a:lnTo>
                <a:lnTo>
                  <a:pt x="1055404" y="1748033"/>
                </a:lnTo>
                <a:lnTo>
                  <a:pt x="1044299" y="1753441"/>
                </a:lnTo>
                <a:lnTo>
                  <a:pt x="1032560" y="1758531"/>
                </a:lnTo>
                <a:lnTo>
                  <a:pt x="1019868" y="1763939"/>
                </a:lnTo>
                <a:lnTo>
                  <a:pt x="1005908" y="1768392"/>
                </a:lnTo>
                <a:lnTo>
                  <a:pt x="991630" y="1773164"/>
                </a:lnTo>
                <a:lnTo>
                  <a:pt x="976718" y="1777300"/>
                </a:lnTo>
                <a:lnTo>
                  <a:pt x="960854" y="1781117"/>
                </a:lnTo>
                <a:lnTo>
                  <a:pt x="944038" y="1784934"/>
                </a:lnTo>
                <a:lnTo>
                  <a:pt x="927222" y="1788434"/>
                </a:lnTo>
                <a:lnTo>
                  <a:pt x="909454" y="1791615"/>
                </a:lnTo>
                <a:lnTo>
                  <a:pt x="891369" y="1794796"/>
                </a:lnTo>
                <a:lnTo>
                  <a:pt x="872332" y="1797341"/>
                </a:lnTo>
                <a:lnTo>
                  <a:pt x="853295" y="1799886"/>
                </a:lnTo>
                <a:lnTo>
                  <a:pt x="833941" y="1801795"/>
                </a:lnTo>
                <a:lnTo>
                  <a:pt x="813952" y="1804022"/>
                </a:lnTo>
                <a:lnTo>
                  <a:pt x="793328" y="1805930"/>
                </a:lnTo>
                <a:lnTo>
                  <a:pt x="773022" y="1807203"/>
                </a:lnTo>
                <a:lnTo>
                  <a:pt x="752399" y="1808475"/>
                </a:lnTo>
                <a:lnTo>
                  <a:pt x="731458" y="1809748"/>
                </a:lnTo>
                <a:lnTo>
                  <a:pt x="710200" y="1810384"/>
                </a:lnTo>
                <a:lnTo>
                  <a:pt x="688942" y="1811020"/>
                </a:lnTo>
                <a:lnTo>
                  <a:pt x="667684" y="1811338"/>
                </a:lnTo>
                <a:lnTo>
                  <a:pt x="646427" y="1811338"/>
                </a:lnTo>
                <a:lnTo>
                  <a:pt x="625486" y="1811338"/>
                </a:lnTo>
                <a:lnTo>
                  <a:pt x="603911" y="1811020"/>
                </a:lnTo>
                <a:lnTo>
                  <a:pt x="582653" y="1810384"/>
                </a:lnTo>
                <a:lnTo>
                  <a:pt x="561395" y="1809748"/>
                </a:lnTo>
                <a:lnTo>
                  <a:pt x="540137" y="1808475"/>
                </a:lnTo>
                <a:lnTo>
                  <a:pt x="518879" y="1807203"/>
                </a:lnTo>
                <a:lnTo>
                  <a:pt x="498573" y="1805930"/>
                </a:lnTo>
                <a:lnTo>
                  <a:pt x="477632" y="1804022"/>
                </a:lnTo>
                <a:lnTo>
                  <a:pt x="457326" y="1801795"/>
                </a:lnTo>
                <a:lnTo>
                  <a:pt x="437337" y="1799886"/>
                </a:lnTo>
                <a:lnTo>
                  <a:pt x="417983" y="1797341"/>
                </a:lnTo>
                <a:lnTo>
                  <a:pt x="398629" y="1794796"/>
                </a:lnTo>
                <a:lnTo>
                  <a:pt x="379909" y="1791615"/>
                </a:lnTo>
                <a:lnTo>
                  <a:pt x="361824" y="1788434"/>
                </a:lnTo>
                <a:lnTo>
                  <a:pt x="344056" y="1784934"/>
                </a:lnTo>
                <a:lnTo>
                  <a:pt x="327240" y="1781117"/>
                </a:lnTo>
                <a:lnTo>
                  <a:pt x="310741" y="1777300"/>
                </a:lnTo>
                <a:lnTo>
                  <a:pt x="295195" y="1773164"/>
                </a:lnTo>
                <a:lnTo>
                  <a:pt x="280600" y="1768392"/>
                </a:lnTo>
                <a:lnTo>
                  <a:pt x="266322" y="1763939"/>
                </a:lnTo>
                <a:lnTo>
                  <a:pt x="252996" y="1758531"/>
                </a:lnTo>
                <a:lnTo>
                  <a:pt x="240622" y="1753441"/>
                </a:lnTo>
                <a:lnTo>
                  <a:pt x="229517" y="1748033"/>
                </a:lnTo>
                <a:lnTo>
                  <a:pt x="219047" y="1741989"/>
                </a:lnTo>
                <a:lnTo>
                  <a:pt x="214288" y="1739125"/>
                </a:lnTo>
                <a:lnTo>
                  <a:pt x="209846" y="1736262"/>
                </a:lnTo>
                <a:lnTo>
                  <a:pt x="205404" y="1732763"/>
                </a:lnTo>
                <a:lnTo>
                  <a:pt x="201596" y="1729900"/>
                </a:lnTo>
                <a:lnTo>
                  <a:pt x="198106" y="1726719"/>
                </a:lnTo>
                <a:lnTo>
                  <a:pt x="194299" y="1722901"/>
                </a:lnTo>
                <a:lnTo>
                  <a:pt x="191443" y="1719720"/>
                </a:lnTo>
                <a:lnTo>
                  <a:pt x="188588" y="1716221"/>
                </a:lnTo>
                <a:lnTo>
                  <a:pt x="186367" y="1713040"/>
                </a:lnTo>
                <a:lnTo>
                  <a:pt x="183828" y="1709222"/>
                </a:lnTo>
                <a:lnTo>
                  <a:pt x="181925" y="1705405"/>
                </a:lnTo>
                <a:lnTo>
                  <a:pt x="180338" y="1701906"/>
                </a:lnTo>
                <a:lnTo>
                  <a:pt x="179386" y="1697770"/>
                </a:lnTo>
                <a:lnTo>
                  <a:pt x="178435" y="1693953"/>
                </a:lnTo>
                <a:lnTo>
                  <a:pt x="177800" y="1690135"/>
                </a:lnTo>
                <a:lnTo>
                  <a:pt x="177800" y="1686000"/>
                </a:lnTo>
                <a:lnTo>
                  <a:pt x="177800" y="1487494"/>
                </a:lnTo>
                <a:lnTo>
                  <a:pt x="178117" y="1479541"/>
                </a:lnTo>
                <a:lnTo>
                  <a:pt x="178435" y="1471588"/>
                </a:lnTo>
                <a:lnTo>
                  <a:pt x="179386" y="1463635"/>
                </a:lnTo>
                <a:lnTo>
                  <a:pt x="180973" y="1456000"/>
                </a:lnTo>
                <a:lnTo>
                  <a:pt x="182559" y="1448684"/>
                </a:lnTo>
                <a:lnTo>
                  <a:pt x="184463" y="1441049"/>
                </a:lnTo>
                <a:lnTo>
                  <a:pt x="187318" y="1433732"/>
                </a:lnTo>
                <a:lnTo>
                  <a:pt x="190174" y="1426734"/>
                </a:lnTo>
                <a:lnTo>
                  <a:pt x="193030" y="1419735"/>
                </a:lnTo>
                <a:lnTo>
                  <a:pt x="196520" y="1413054"/>
                </a:lnTo>
                <a:lnTo>
                  <a:pt x="200327" y="1406374"/>
                </a:lnTo>
                <a:lnTo>
                  <a:pt x="204452" y="1400012"/>
                </a:lnTo>
                <a:lnTo>
                  <a:pt x="208576" y="1393967"/>
                </a:lnTo>
                <a:lnTo>
                  <a:pt x="213336" y="1388241"/>
                </a:lnTo>
                <a:lnTo>
                  <a:pt x="218095" y="1382197"/>
                </a:lnTo>
                <a:lnTo>
                  <a:pt x="223489" y="1377107"/>
                </a:lnTo>
                <a:lnTo>
                  <a:pt x="228883" y="1371699"/>
                </a:lnTo>
                <a:lnTo>
                  <a:pt x="234594" y="1366927"/>
                </a:lnTo>
                <a:lnTo>
                  <a:pt x="240305" y="1361837"/>
                </a:lnTo>
                <a:lnTo>
                  <a:pt x="246650" y="1357702"/>
                </a:lnTo>
                <a:lnTo>
                  <a:pt x="252679" y="1353885"/>
                </a:lnTo>
                <a:lnTo>
                  <a:pt x="259659" y="1349749"/>
                </a:lnTo>
                <a:lnTo>
                  <a:pt x="266005" y="1346250"/>
                </a:lnTo>
                <a:lnTo>
                  <a:pt x="272985" y="1343387"/>
                </a:lnTo>
                <a:lnTo>
                  <a:pt x="280282" y="1340205"/>
                </a:lnTo>
                <a:lnTo>
                  <a:pt x="287263" y="1337979"/>
                </a:lnTo>
                <a:lnTo>
                  <a:pt x="294877" y="1335752"/>
                </a:lnTo>
                <a:lnTo>
                  <a:pt x="302492" y="1334161"/>
                </a:lnTo>
                <a:lnTo>
                  <a:pt x="310107" y="1332889"/>
                </a:lnTo>
                <a:lnTo>
                  <a:pt x="318039" y="1331934"/>
                </a:lnTo>
                <a:lnTo>
                  <a:pt x="325971" y="1331298"/>
                </a:lnTo>
                <a:lnTo>
                  <a:pt x="333903" y="1330980"/>
                </a:lnTo>
                <a:lnTo>
                  <a:pt x="344056" y="1330026"/>
                </a:lnTo>
                <a:lnTo>
                  <a:pt x="372929" y="1327481"/>
                </a:lnTo>
                <a:lnTo>
                  <a:pt x="415762" y="1324300"/>
                </a:lnTo>
                <a:lnTo>
                  <a:pt x="441779" y="1322709"/>
                </a:lnTo>
                <a:lnTo>
                  <a:pt x="470017" y="1320800"/>
                </a:lnTo>
                <a:close/>
                <a:moveTo>
                  <a:pt x="1004887" y="995363"/>
                </a:moveTo>
                <a:lnTo>
                  <a:pt x="1176337" y="995363"/>
                </a:lnTo>
                <a:lnTo>
                  <a:pt x="1176337" y="1265238"/>
                </a:lnTo>
                <a:lnTo>
                  <a:pt x="1004887" y="1265238"/>
                </a:lnTo>
                <a:lnTo>
                  <a:pt x="1004887" y="995363"/>
                </a:lnTo>
                <a:close/>
                <a:moveTo>
                  <a:pt x="493561" y="847408"/>
                </a:moveTo>
                <a:lnTo>
                  <a:pt x="491024" y="847726"/>
                </a:lnTo>
                <a:lnTo>
                  <a:pt x="488804" y="848043"/>
                </a:lnTo>
                <a:lnTo>
                  <a:pt x="485950" y="848996"/>
                </a:lnTo>
                <a:lnTo>
                  <a:pt x="483730" y="849948"/>
                </a:lnTo>
                <a:lnTo>
                  <a:pt x="481510" y="851218"/>
                </a:lnTo>
                <a:lnTo>
                  <a:pt x="479290" y="852806"/>
                </a:lnTo>
                <a:lnTo>
                  <a:pt x="475167" y="856933"/>
                </a:lnTo>
                <a:lnTo>
                  <a:pt x="470727" y="861061"/>
                </a:lnTo>
                <a:lnTo>
                  <a:pt x="466604" y="865823"/>
                </a:lnTo>
                <a:lnTo>
                  <a:pt x="462482" y="871221"/>
                </a:lnTo>
                <a:lnTo>
                  <a:pt x="454553" y="882651"/>
                </a:lnTo>
                <a:lnTo>
                  <a:pt x="448527" y="890906"/>
                </a:lnTo>
                <a:lnTo>
                  <a:pt x="442819" y="899478"/>
                </a:lnTo>
                <a:lnTo>
                  <a:pt x="436793" y="908368"/>
                </a:lnTo>
                <a:lnTo>
                  <a:pt x="431402" y="917893"/>
                </a:lnTo>
                <a:lnTo>
                  <a:pt x="429499" y="926783"/>
                </a:lnTo>
                <a:lnTo>
                  <a:pt x="427596" y="935673"/>
                </a:lnTo>
                <a:lnTo>
                  <a:pt x="426010" y="945198"/>
                </a:lnTo>
                <a:lnTo>
                  <a:pt x="424742" y="954406"/>
                </a:lnTo>
                <a:lnTo>
                  <a:pt x="423790" y="963931"/>
                </a:lnTo>
                <a:lnTo>
                  <a:pt x="423156" y="973773"/>
                </a:lnTo>
                <a:lnTo>
                  <a:pt x="422839" y="982981"/>
                </a:lnTo>
                <a:lnTo>
                  <a:pt x="422839" y="992823"/>
                </a:lnTo>
                <a:lnTo>
                  <a:pt x="423156" y="1007111"/>
                </a:lnTo>
                <a:lnTo>
                  <a:pt x="424107" y="1020764"/>
                </a:lnTo>
                <a:lnTo>
                  <a:pt x="426010" y="1034099"/>
                </a:lnTo>
                <a:lnTo>
                  <a:pt x="428547" y="1047434"/>
                </a:lnTo>
                <a:lnTo>
                  <a:pt x="432036" y="1060769"/>
                </a:lnTo>
                <a:lnTo>
                  <a:pt x="435525" y="1073469"/>
                </a:lnTo>
                <a:lnTo>
                  <a:pt x="439965" y="1086169"/>
                </a:lnTo>
                <a:lnTo>
                  <a:pt x="445039" y="1098551"/>
                </a:lnTo>
                <a:lnTo>
                  <a:pt x="450430" y="1110934"/>
                </a:lnTo>
                <a:lnTo>
                  <a:pt x="456456" y="1122999"/>
                </a:lnTo>
                <a:lnTo>
                  <a:pt x="462799" y="1134429"/>
                </a:lnTo>
                <a:lnTo>
                  <a:pt x="469459" y="1145541"/>
                </a:lnTo>
                <a:lnTo>
                  <a:pt x="477070" y="1156019"/>
                </a:lnTo>
                <a:lnTo>
                  <a:pt x="484364" y="1166496"/>
                </a:lnTo>
                <a:lnTo>
                  <a:pt x="492293" y="1176656"/>
                </a:lnTo>
                <a:lnTo>
                  <a:pt x="500539" y="1186181"/>
                </a:lnTo>
                <a:lnTo>
                  <a:pt x="508784" y="1195389"/>
                </a:lnTo>
                <a:lnTo>
                  <a:pt x="517347" y="1204279"/>
                </a:lnTo>
                <a:lnTo>
                  <a:pt x="526227" y="1212216"/>
                </a:lnTo>
                <a:lnTo>
                  <a:pt x="535107" y="1220154"/>
                </a:lnTo>
                <a:lnTo>
                  <a:pt x="543987" y="1227456"/>
                </a:lnTo>
                <a:lnTo>
                  <a:pt x="553184" y="1234124"/>
                </a:lnTo>
                <a:lnTo>
                  <a:pt x="562381" y="1240474"/>
                </a:lnTo>
                <a:lnTo>
                  <a:pt x="571578" y="1245871"/>
                </a:lnTo>
                <a:lnTo>
                  <a:pt x="580775" y="1250951"/>
                </a:lnTo>
                <a:lnTo>
                  <a:pt x="589655" y="1255079"/>
                </a:lnTo>
                <a:lnTo>
                  <a:pt x="598853" y="1258889"/>
                </a:lnTo>
                <a:lnTo>
                  <a:pt x="607732" y="1262381"/>
                </a:lnTo>
                <a:lnTo>
                  <a:pt x="616612" y="1264604"/>
                </a:lnTo>
                <a:lnTo>
                  <a:pt x="624858" y="1266509"/>
                </a:lnTo>
                <a:lnTo>
                  <a:pt x="633421" y="1267461"/>
                </a:lnTo>
                <a:lnTo>
                  <a:pt x="641349" y="1267779"/>
                </a:lnTo>
                <a:lnTo>
                  <a:pt x="649595" y="1267461"/>
                </a:lnTo>
                <a:lnTo>
                  <a:pt x="657524" y="1266509"/>
                </a:lnTo>
                <a:lnTo>
                  <a:pt x="666404" y="1264604"/>
                </a:lnTo>
                <a:lnTo>
                  <a:pt x="674967" y="1262381"/>
                </a:lnTo>
                <a:lnTo>
                  <a:pt x="684164" y="1258889"/>
                </a:lnTo>
                <a:lnTo>
                  <a:pt x="692726" y="1255079"/>
                </a:lnTo>
                <a:lnTo>
                  <a:pt x="701924" y="1250951"/>
                </a:lnTo>
                <a:lnTo>
                  <a:pt x="711121" y="1245871"/>
                </a:lnTo>
                <a:lnTo>
                  <a:pt x="720318" y="1240474"/>
                </a:lnTo>
                <a:lnTo>
                  <a:pt x="729515" y="1234124"/>
                </a:lnTo>
                <a:lnTo>
                  <a:pt x="738395" y="1227456"/>
                </a:lnTo>
                <a:lnTo>
                  <a:pt x="747592" y="1220154"/>
                </a:lnTo>
                <a:lnTo>
                  <a:pt x="756472" y="1212216"/>
                </a:lnTo>
                <a:lnTo>
                  <a:pt x="765352" y="1204279"/>
                </a:lnTo>
                <a:lnTo>
                  <a:pt x="773915" y="1195389"/>
                </a:lnTo>
                <a:lnTo>
                  <a:pt x="782160" y="1186181"/>
                </a:lnTo>
                <a:lnTo>
                  <a:pt x="790406" y="1176656"/>
                </a:lnTo>
                <a:lnTo>
                  <a:pt x="798652" y="1166496"/>
                </a:lnTo>
                <a:lnTo>
                  <a:pt x="805946" y="1156019"/>
                </a:lnTo>
                <a:lnTo>
                  <a:pt x="813240" y="1145541"/>
                </a:lnTo>
                <a:lnTo>
                  <a:pt x="819900" y="1134429"/>
                </a:lnTo>
                <a:lnTo>
                  <a:pt x="826243" y="1122999"/>
                </a:lnTo>
                <a:lnTo>
                  <a:pt x="831952" y="1110934"/>
                </a:lnTo>
                <a:lnTo>
                  <a:pt x="837660" y="1098551"/>
                </a:lnTo>
                <a:lnTo>
                  <a:pt x="842417" y="1086169"/>
                </a:lnTo>
                <a:lnTo>
                  <a:pt x="847174" y="1073469"/>
                </a:lnTo>
                <a:lnTo>
                  <a:pt x="850980" y="1060769"/>
                </a:lnTo>
                <a:lnTo>
                  <a:pt x="853834" y="1047434"/>
                </a:lnTo>
                <a:lnTo>
                  <a:pt x="856689" y="1034099"/>
                </a:lnTo>
                <a:lnTo>
                  <a:pt x="858592" y="1020764"/>
                </a:lnTo>
                <a:lnTo>
                  <a:pt x="859543" y="1007111"/>
                </a:lnTo>
                <a:lnTo>
                  <a:pt x="860177" y="992823"/>
                </a:lnTo>
                <a:lnTo>
                  <a:pt x="859860" y="984886"/>
                </a:lnTo>
                <a:lnTo>
                  <a:pt x="859543" y="976313"/>
                </a:lnTo>
                <a:lnTo>
                  <a:pt x="837343" y="975361"/>
                </a:lnTo>
                <a:lnTo>
                  <a:pt x="814509" y="973773"/>
                </a:lnTo>
                <a:lnTo>
                  <a:pt x="791040" y="970916"/>
                </a:lnTo>
                <a:lnTo>
                  <a:pt x="767255" y="968058"/>
                </a:lnTo>
                <a:lnTo>
                  <a:pt x="743469" y="964566"/>
                </a:lnTo>
                <a:lnTo>
                  <a:pt x="719366" y="960438"/>
                </a:lnTo>
                <a:lnTo>
                  <a:pt x="695898" y="955041"/>
                </a:lnTo>
                <a:lnTo>
                  <a:pt x="684481" y="952501"/>
                </a:lnTo>
                <a:lnTo>
                  <a:pt x="673064" y="949643"/>
                </a:lnTo>
                <a:lnTo>
                  <a:pt x="661964" y="946468"/>
                </a:lnTo>
                <a:lnTo>
                  <a:pt x="651181" y="943293"/>
                </a:lnTo>
                <a:lnTo>
                  <a:pt x="640398" y="940118"/>
                </a:lnTo>
                <a:lnTo>
                  <a:pt x="629932" y="936308"/>
                </a:lnTo>
                <a:lnTo>
                  <a:pt x="620101" y="932816"/>
                </a:lnTo>
                <a:lnTo>
                  <a:pt x="610270" y="929006"/>
                </a:lnTo>
                <a:lnTo>
                  <a:pt x="601073" y="924878"/>
                </a:lnTo>
                <a:lnTo>
                  <a:pt x="592510" y="921068"/>
                </a:lnTo>
                <a:lnTo>
                  <a:pt x="583947" y="916941"/>
                </a:lnTo>
                <a:lnTo>
                  <a:pt x="576018" y="912178"/>
                </a:lnTo>
                <a:lnTo>
                  <a:pt x="568724" y="907733"/>
                </a:lnTo>
                <a:lnTo>
                  <a:pt x="561747" y="903288"/>
                </a:lnTo>
                <a:lnTo>
                  <a:pt x="555404" y="898208"/>
                </a:lnTo>
                <a:lnTo>
                  <a:pt x="550013" y="893128"/>
                </a:lnTo>
                <a:lnTo>
                  <a:pt x="544938" y="887731"/>
                </a:lnTo>
                <a:lnTo>
                  <a:pt x="540498" y="882651"/>
                </a:lnTo>
                <a:lnTo>
                  <a:pt x="536376" y="876936"/>
                </a:lnTo>
                <a:lnTo>
                  <a:pt x="532253" y="872173"/>
                </a:lnTo>
                <a:lnTo>
                  <a:pt x="528447" y="867728"/>
                </a:lnTo>
                <a:lnTo>
                  <a:pt x="524641" y="863601"/>
                </a:lnTo>
                <a:lnTo>
                  <a:pt x="520836" y="860426"/>
                </a:lnTo>
                <a:lnTo>
                  <a:pt x="517347" y="857251"/>
                </a:lnTo>
                <a:lnTo>
                  <a:pt x="514176" y="854393"/>
                </a:lnTo>
                <a:lnTo>
                  <a:pt x="511004" y="852488"/>
                </a:lnTo>
                <a:lnTo>
                  <a:pt x="507833" y="850583"/>
                </a:lnTo>
                <a:lnTo>
                  <a:pt x="504661" y="849313"/>
                </a:lnTo>
                <a:lnTo>
                  <a:pt x="501807" y="848361"/>
                </a:lnTo>
                <a:lnTo>
                  <a:pt x="499270" y="847726"/>
                </a:lnTo>
                <a:lnTo>
                  <a:pt x="496099" y="847408"/>
                </a:lnTo>
                <a:lnTo>
                  <a:pt x="493561" y="847408"/>
                </a:lnTo>
                <a:close/>
                <a:moveTo>
                  <a:pt x="1304925" y="828675"/>
                </a:moveTo>
                <a:lnTo>
                  <a:pt x="1476375" y="828675"/>
                </a:lnTo>
                <a:lnTo>
                  <a:pt x="1476375" y="1252538"/>
                </a:lnTo>
                <a:lnTo>
                  <a:pt x="1304925" y="1252538"/>
                </a:lnTo>
                <a:lnTo>
                  <a:pt x="1304925" y="828675"/>
                </a:lnTo>
                <a:close/>
                <a:moveTo>
                  <a:pt x="634055" y="655638"/>
                </a:moveTo>
                <a:lnTo>
                  <a:pt x="641349" y="655638"/>
                </a:lnTo>
                <a:lnTo>
                  <a:pt x="648644" y="655638"/>
                </a:lnTo>
                <a:lnTo>
                  <a:pt x="655938" y="655956"/>
                </a:lnTo>
                <a:lnTo>
                  <a:pt x="662915" y="656591"/>
                </a:lnTo>
                <a:lnTo>
                  <a:pt x="669892" y="657226"/>
                </a:lnTo>
                <a:lnTo>
                  <a:pt x="677187" y="658178"/>
                </a:lnTo>
                <a:lnTo>
                  <a:pt x="684164" y="659766"/>
                </a:lnTo>
                <a:lnTo>
                  <a:pt x="691141" y="661036"/>
                </a:lnTo>
                <a:lnTo>
                  <a:pt x="698118" y="662623"/>
                </a:lnTo>
                <a:lnTo>
                  <a:pt x="704778" y="664211"/>
                </a:lnTo>
                <a:lnTo>
                  <a:pt x="711438" y="666433"/>
                </a:lnTo>
                <a:lnTo>
                  <a:pt x="718415" y="668338"/>
                </a:lnTo>
                <a:lnTo>
                  <a:pt x="724758" y="670878"/>
                </a:lnTo>
                <a:lnTo>
                  <a:pt x="731418" y="673418"/>
                </a:lnTo>
                <a:lnTo>
                  <a:pt x="737761" y="676276"/>
                </a:lnTo>
                <a:lnTo>
                  <a:pt x="744421" y="679133"/>
                </a:lnTo>
                <a:lnTo>
                  <a:pt x="750446" y="682308"/>
                </a:lnTo>
                <a:lnTo>
                  <a:pt x="763132" y="688976"/>
                </a:lnTo>
                <a:lnTo>
                  <a:pt x="775500" y="696596"/>
                </a:lnTo>
                <a:lnTo>
                  <a:pt x="787235" y="704533"/>
                </a:lnTo>
                <a:lnTo>
                  <a:pt x="798652" y="713423"/>
                </a:lnTo>
                <a:lnTo>
                  <a:pt x="809435" y="722631"/>
                </a:lnTo>
                <a:lnTo>
                  <a:pt x="819900" y="732791"/>
                </a:lnTo>
                <a:lnTo>
                  <a:pt x="830049" y="743586"/>
                </a:lnTo>
                <a:lnTo>
                  <a:pt x="839880" y="754698"/>
                </a:lnTo>
                <a:lnTo>
                  <a:pt x="849394" y="766446"/>
                </a:lnTo>
                <a:lnTo>
                  <a:pt x="858274" y="778511"/>
                </a:lnTo>
                <a:lnTo>
                  <a:pt x="866520" y="791211"/>
                </a:lnTo>
                <a:lnTo>
                  <a:pt x="874449" y="804546"/>
                </a:lnTo>
                <a:lnTo>
                  <a:pt x="881743" y="818198"/>
                </a:lnTo>
                <a:lnTo>
                  <a:pt x="888403" y="832168"/>
                </a:lnTo>
                <a:lnTo>
                  <a:pt x="894746" y="847091"/>
                </a:lnTo>
                <a:lnTo>
                  <a:pt x="900137" y="861696"/>
                </a:lnTo>
                <a:lnTo>
                  <a:pt x="905529" y="876936"/>
                </a:lnTo>
                <a:lnTo>
                  <a:pt x="909651" y="892811"/>
                </a:lnTo>
                <a:lnTo>
                  <a:pt x="913457" y="908686"/>
                </a:lnTo>
                <a:lnTo>
                  <a:pt x="916946" y="924878"/>
                </a:lnTo>
                <a:lnTo>
                  <a:pt x="919166" y="941706"/>
                </a:lnTo>
                <a:lnTo>
                  <a:pt x="921068" y="958533"/>
                </a:lnTo>
                <a:lnTo>
                  <a:pt x="922020" y="975678"/>
                </a:lnTo>
                <a:lnTo>
                  <a:pt x="922337" y="992823"/>
                </a:lnTo>
                <a:lnTo>
                  <a:pt x="922337" y="1002031"/>
                </a:lnTo>
                <a:lnTo>
                  <a:pt x="922020" y="1010921"/>
                </a:lnTo>
                <a:lnTo>
                  <a:pt x="921386" y="1019811"/>
                </a:lnTo>
                <a:lnTo>
                  <a:pt x="920434" y="1028384"/>
                </a:lnTo>
                <a:lnTo>
                  <a:pt x="919483" y="1037274"/>
                </a:lnTo>
                <a:lnTo>
                  <a:pt x="918214" y="1045846"/>
                </a:lnTo>
                <a:lnTo>
                  <a:pt x="916628" y="1054419"/>
                </a:lnTo>
                <a:lnTo>
                  <a:pt x="915043" y="1062674"/>
                </a:lnTo>
                <a:lnTo>
                  <a:pt x="912823" y="1070929"/>
                </a:lnTo>
                <a:lnTo>
                  <a:pt x="910603" y="1079501"/>
                </a:lnTo>
                <a:lnTo>
                  <a:pt x="908383" y="1087756"/>
                </a:lnTo>
                <a:lnTo>
                  <a:pt x="906163" y="1095694"/>
                </a:lnTo>
                <a:lnTo>
                  <a:pt x="903309" y="1103631"/>
                </a:lnTo>
                <a:lnTo>
                  <a:pt x="900137" y="1111569"/>
                </a:lnTo>
                <a:lnTo>
                  <a:pt x="897283" y="1119189"/>
                </a:lnTo>
                <a:lnTo>
                  <a:pt x="894111" y="1126809"/>
                </a:lnTo>
                <a:lnTo>
                  <a:pt x="887134" y="1141731"/>
                </a:lnTo>
                <a:lnTo>
                  <a:pt x="879523" y="1156336"/>
                </a:lnTo>
                <a:lnTo>
                  <a:pt x="871277" y="1170624"/>
                </a:lnTo>
                <a:lnTo>
                  <a:pt x="862714" y="1184276"/>
                </a:lnTo>
                <a:lnTo>
                  <a:pt x="853517" y="1197611"/>
                </a:lnTo>
                <a:lnTo>
                  <a:pt x="843686" y="1209994"/>
                </a:lnTo>
                <a:lnTo>
                  <a:pt x="833854" y="1222376"/>
                </a:lnTo>
                <a:lnTo>
                  <a:pt x="823389" y="1233806"/>
                </a:lnTo>
                <a:lnTo>
                  <a:pt x="812606" y="1244919"/>
                </a:lnTo>
                <a:lnTo>
                  <a:pt x="801823" y="1255396"/>
                </a:lnTo>
                <a:lnTo>
                  <a:pt x="790406" y="1265239"/>
                </a:lnTo>
                <a:lnTo>
                  <a:pt x="778989" y="1274446"/>
                </a:lnTo>
                <a:lnTo>
                  <a:pt x="767255" y="1282701"/>
                </a:lnTo>
                <a:lnTo>
                  <a:pt x="755521" y="1290956"/>
                </a:lnTo>
                <a:lnTo>
                  <a:pt x="743786" y="1298259"/>
                </a:lnTo>
                <a:lnTo>
                  <a:pt x="732052" y="1304609"/>
                </a:lnTo>
                <a:lnTo>
                  <a:pt x="720318" y="1310641"/>
                </a:lnTo>
                <a:lnTo>
                  <a:pt x="708584" y="1315721"/>
                </a:lnTo>
                <a:lnTo>
                  <a:pt x="696849" y="1320166"/>
                </a:lnTo>
                <a:lnTo>
                  <a:pt x="685432" y="1323659"/>
                </a:lnTo>
                <a:lnTo>
                  <a:pt x="674015" y="1326516"/>
                </a:lnTo>
                <a:lnTo>
                  <a:pt x="662915" y="1328421"/>
                </a:lnTo>
                <a:lnTo>
                  <a:pt x="657207" y="1329374"/>
                </a:lnTo>
                <a:lnTo>
                  <a:pt x="652132" y="1329691"/>
                </a:lnTo>
                <a:lnTo>
                  <a:pt x="646424" y="1330009"/>
                </a:lnTo>
                <a:lnTo>
                  <a:pt x="641349" y="1330326"/>
                </a:lnTo>
                <a:lnTo>
                  <a:pt x="635958" y="1330009"/>
                </a:lnTo>
                <a:lnTo>
                  <a:pt x="630884" y="1329691"/>
                </a:lnTo>
                <a:lnTo>
                  <a:pt x="625492" y="1329374"/>
                </a:lnTo>
                <a:lnTo>
                  <a:pt x="620101" y="1328421"/>
                </a:lnTo>
                <a:lnTo>
                  <a:pt x="609001" y="1326516"/>
                </a:lnTo>
                <a:lnTo>
                  <a:pt x="597584" y="1323659"/>
                </a:lnTo>
                <a:lnTo>
                  <a:pt x="585850" y="1320166"/>
                </a:lnTo>
                <a:lnTo>
                  <a:pt x="574433" y="1315721"/>
                </a:lnTo>
                <a:lnTo>
                  <a:pt x="562698" y="1310641"/>
                </a:lnTo>
                <a:lnTo>
                  <a:pt x="550647" y="1304609"/>
                </a:lnTo>
                <a:lnTo>
                  <a:pt x="538913" y="1298259"/>
                </a:lnTo>
                <a:lnTo>
                  <a:pt x="527179" y="1290956"/>
                </a:lnTo>
                <a:lnTo>
                  <a:pt x="515444" y="1282701"/>
                </a:lnTo>
                <a:lnTo>
                  <a:pt x="503710" y="1274446"/>
                </a:lnTo>
                <a:lnTo>
                  <a:pt x="492293" y="1265239"/>
                </a:lnTo>
                <a:lnTo>
                  <a:pt x="481193" y="1255396"/>
                </a:lnTo>
                <a:lnTo>
                  <a:pt x="470093" y="1244919"/>
                </a:lnTo>
                <a:lnTo>
                  <a:pt x="459310" y="1233806"/>
                </a:lnTo>
                <a:lnTo>
                  <a:pt x="448845" y="1222376"/>
                </a:lnTo>
                <a:lnTo>
                  <a:pt x="438696" y="1209994"/>
                </a:lnTo>
                <a:lnTo>
                  <a:pt x="429499" y="1197611"/>
                </a:lnTo>
                <a:lnTo>
                  <a:pt x="419985" y="1184276"/>
                </a:lnTo>
                <a:lnTo>
                  <a:pt x="411422" y="1170624"/>
                </a:lnTo>
                <a:lnTo>
                  <a:pt x="403176" y="1156336"/>
                </a:lnTo>
                <a:lnTo>
                  <a:pt x="395565" y="1141731"/>
                </a:lnTo>
                <a:lnTo>
                  <a:pt x="388588" y="1126809"/>
                </a:lnTo>
                <a:lnTo>
                  <a:pt x="385416" y="1119189"/>
                </a:lnTo>
                <a:lnTo>
                  <a:pt x="382245" y="1111569"/>
                </a:lnTo>
                <a:lnTo>
                  <a:pt x="379390" y="1103631"/>
                </a:lnTo>
                <a:lnTo>
                  <a:pt x="376853" y="1095694"/>
                </a:lnTo>
                <a:lnTo>
                  <a:pt x="374316" y="1087756"/>
                </a:lnTo>
                <a:lnTo>
                  <a:pt x="372096" y="1079501"/>
                </a:lnTo>
                <a:lnTo>
                  <a:pt x="369559" y="1070929"/>
                </a:lnTo>
                <a:lnTo>
                  <a:pt x="367656" y="1062674"/>
                </a:lnTo>
                <a:lnTo>
                  <a:pt x="366071" y="1054419"/>
                </a:lnTo>
                <a:lnTo>
                  <a:pt x="364485" y="1045846"/>
                </a:lnTo>
                <a:lnTo>
                  <a:pt x="363216" y="1037274"/>
                </a:lnTo>
                <a:lnTo>
                  <a:pt x="362265" y="1028384"/>
                </a:lnTo>
                <a:lnTo>
                  <a:pt x="361313" y="1019811"/>
                </a:lnTo>
                <a:lnTo>
                  <a:pt x="360996" y="1010921"/>
                </a:lnTo>
                <a:lnTo>
                  <a:pt x="360362" y="1002031"/>
                </a:lnTo>
                <a:lnTo>
                  <a:pt x="360362" y="992823"/>
                </a:lnTo>
                <a:lnTo>
                  <a:pt x="360679" y="975678"/>
                </a:lnTo>
                <a:lnTo>
                  <a:pt x="361948" y="958533"/>
                </a:lnTo>
                <a:lnTo>
                  <a:pt x="363533" y="941706"/>
                </a:lnTo>
                <a:lnTo>
                  <a:pt x="366071" y="924878"/>
                </a:lnTo>
                <a:lnTo>
                  <a:pt x="368925" y="908686"/>
                </a:lnTo>
                <a:lnTo>
                  <a:pt x="373048" y="892811"/>
                </a:lnTo>
                <a:lnTo>
                  <a:pt x="377171" y="876936"/>
                </a:lnTo>
                <a:lnTo>
                  <a:pt x="382245" y="861696"/>
                </a:lnTo>
                <a:lnTo>
                  <a:pt x="387953" y="847091"/>
                </a:lnTo>
                <a:lnTo>
                  <a:pt x="393979" y="832168"/>
                </a:lnTo>
                <a:lnTo>
                  <a:pt x="400956" y="818198"/>
                </a:lnTo>
                <a:lnTo>
                  <a:pt x="408568" y="804546"/>
                </a:lnTo>
                <a:lnTo>
                  <a:pt x="416179" y="791211"/>
                </a:lnTo>
                <a:lnTo>
                  <a:pt x="424425" y="778511"/>
                </a:lnTo>
                <a:lnTo>
                  <a:pt x="433305" y="766446"/>
                </a:lnTo>
                <a:lnTo>
                  <a:pt x="442819" y="754698"/>
                </a:lnTo>
                <a:lnTo>
                  <a:pt x="452650" y="743586"/>
                </a:lnTo>
                <a:lnTo>
                  <a:pt x="462482" y="732791"/>
                </a:lnTo>
                <a:lnTo>
                  <a:pt x="473264" y="722631"/>
                </a:lnTo>
                <a:lnTo>
                  <a:pt x="484047" y="713423"/>
                </a:lnTo>
                <a:lnTo>
                  <a:pt x="495464" y="704533"/>
                </a:lnTo>
                <a:lnTo>
                  <a:pt x="507516" y="696596"/>
                </a:lnTo>
                <a:lnTo>
                  <a:pt x="519567" y="688976"/>
                </a:lnTo>
                <a:lnTo>
                  <a:pt x="531936" y="682308"/>
                </a:lnTo>
                <a:lnTo>
                  <a:pt x="538278" y="679133"/>
                </a:lnTo>
                <a:lnTo>
                  <a:pt x="544938" y="676276"/>
                </a:lnTo>
                <a:lnTo>
                  <a:pt x="551281" y="673418"/>
                </a:lnTo>
                <a:lnTo>
                  <a:pt x="557941" y="670878"/>
                </a:lnTo>
                <a:lnTo>
                  <a:pt x="564284" y="668338"/>
                </a:lnTo>
                <a:lnTo>
                  <a:pt x="571261" y="666433"/>
                </a:lnTo>
                <a:lnTo>
                  <a:pt x="577921" y="664211"/>
                </a:lnTo>
                <a:lnTo>
                  <a:pt x="584898" y="662623"/>
                </a:lnTo>
                <a:lnTo>
                  <a:pt x="591875" y="661036"/>
                </a:lnTo>
                <a:lnTo>
                  <a:pt x="598535" y="659766"/>
                </a:lnTo>
                <a:lnTo>
                  <a:pt x="605830" y="658178"/>
                </a:lnTo>
                <a:lnTo>
                  <a:pt x="612490" y="657226"/>
                </a:lnTo>
                <a:lnTo>
                  <a:pt x="619784" y="656591"/>
                </a:lnTo>
                <a:lnTo>
                  <a:pt x="627078" y="655956"/>
                </a:lnTo>
                <a:lnTo>
                  <a:pt x="634055" y="655638"/>
                </a:lnTo>
                <a:close/>
                <a:moveTo>
                  <a:pt x="1604962" y="463550"/>
                </a:moveTo>
                <a:lnTo>
                  <a:pt x="1776412" y="463550"/>
                </a:lnTo>
                <a:lnTo>
                  <a:pt x="1776412" y="1252538"/>
                </a:lnTo>
                <a:lnTo>
                  <a:pt x="1604962" y="1252538"/>
                </a:lnTo>
                <a:lnTo>
                  <a:pt x="1604962" y="463550"/>
                </a:lnTo>
                <a:close/>
                <a:moveTo>
                  <a:pt x="0" y="0"/>
                </a:moveTo>
                <a:lnTo>
                  <a:pt x="2125663" y="0"/>
                </a:lnTo>
                <a:lnTo>
                  <a:pt x="2125663" y="171553"/>
                </a:lnTo>
                <a:lnTo>
                  <a:pt x="2039621" y="171553"/>
                </a:lnTo>
                <a:lnTo>
                  <a:pt x="2039621" y="1577975"/>
                </a:lnTo>
                <a:lnTo>
                  <a:pt x="1252220" y="1577975"/>
                </a:lnTo>
                <a:lnTo>
                  <a:pt x="1252220" y="1449310"/>
                </a:lnTo>
                <a:lnTo>
                  <a:pt x="1911033" y="1449310"/>
                </a:lnTo>
                <a:lnTo>
                  <a:pt x="1911033" y="171553"/>
                </a:lnTo>
                <a:lnTo>
                  <a:pt x="195263" y="171553"/>
                </a:lnTo>
                <a:lnTo>
                  <a:pt x="195263" y="1249164"/>
                </a:lnTo>
                <a:lnTo>
                  <a:pt x="66675" y="1249164"/>
                </a:lnTo>
                <a:lnTo>
                  <a:pt x="66675" y="171553"/>
                </a:lnTo>
                <a:lnTo>
                  <a:pt x="0" y="171553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  <p:sp>
        <p:nvSpPr>
          <p:cNvPr id="49" name="矩形 48"/>
          <p:cNvSpPr/>
          <p:nvPr/>
        </p:nvSpPr>
        <p:spPr>
          <a:xfrm flipV="1">
            <a:off x="913011" y="858085"/>
            <a:ext cx="11282162" cy="457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32" name="图片 31" descr="7072Gi正面.bmp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811519" y="118386"/>
            <a:ext cx="976294" cy="700835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1577"/>
          <a:stretch>
            <a:fillRect/>
          </a:stretch>
        </p:blipFill>
        <p:spPr>
          <a:xfrm>
            <a:off x="9193499" y="44624"/>
            <a:ext cx="1494427" cy="549748"/>
          </a:xfrm>
          <a:prstGeom prst="rect">
            <a:avLst/>
          </a:prstGeom>
        </p:spPr>
      </p:pic>
      <p:sp>
        <p:nvSpPr>
          <p:cNvPr id="34" name="文本框 33"/>
          <p:cNvSpPr txBox="1"/>
          <p:nvPr/>
        </p:nvSpPr>
        <p:spPr>
          <a:xfrm>
            <a:off x="9118266" y="589524"/>
            <a:ext cx="1685077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1300" dirty="0"/>
              <a:t>嵌入式一体化触摸屏</a:t>
            </a:r>
          </a:p>
        </p:txBody>
      </p:sp>
      <p:sp>
        <p:nvSpPr>
          <p:cNvPr id="35" name="矩形 34"/>
          <p:cNvSpPr/>
          <p:nvPr/>
        </p:nvSpPr>
        <p:spPr>
          <a:xfrm>
            <a:off x="10811519" y="109870"/>
            <a:ext cx="976294" cy="695338"/>
          </a:xfrm>
          <a:prstGeom prst="rect">
            <a:avLst/>
          </a:prstGeom>
          <a:noFill/>
          <a:ln w="12700">
            <a:solidFill>
              <a:srgbClr val="2F5EB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grpSp>
        <p:nvGrpSpPr>
          <p:cNvPr id="37" name="组合 36"/>
          <p:cNvGrpSpPr/>
          <p:nvPr/>
        </p:nvGrpSpPr>
        <p:grpSpPr>
          <a:xfrm>
            <a:off x="841003" y="971301"/>
            <a:ext cx="3528392" cy="657499"/>
            <a:chOff x="913011" y="1556792"/>
            <a:chExt cx="3528392" cy="657499"/>
          </a:xfrm>
        </p:grpSpPr>
        <p:sp>
          <p:nvSpPr>
            <p:cNvPr id="44" name="TextBox 7"/>
            <p:cNvSpPr>
              <a:spLocks noChangeArrowheads="1"/>
            </p:cNvSpPr>
            <p:nvPr/>
          </p:nvSpPr>
          <p:spPr bwMode="auto">
            <a:xfrm>
              <a:off x="1777107" y="1731653"/>
              <a:ext cx="2578146" cy="27699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r>
                <a:rPr lang="zh-CN" altLang="en-US" b="1" dirty="0" smtClean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功能实现</a:t>
              </a:r>
              <a:endParaRPr lang="zh-CN" altLang="zh-CN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5" name="圆角矩形 44"/>
            <p:cNvSpPr/>
            <p:nvPr/>
          </p:nvSpPr>
          <p:spPr>
            <a:xfrm>
              <a:off x="1215185" y="1652019"/>
              <a:ext cx="3226218" cy="467045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rgbClr val="2F5EB0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srgbClr val="2F5EB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46" name="组合 45"/>
            <p:cNvGrpSpPr/>
            <p:nvPr/>
          </p:nvGrpSpPr>
          <p:grpSpPr>
            <a:xfrm>
              <a:off x="913011" y="1556792"/>
              <a:ext cx="657499" cy="657499"/>
              <a:chOff x="6961683" y="1619373"/>
              <a:chExt cx="657499" cy="657499"/>
            </a:xfrm>
          </p:grpSpPr>
          <p:sp>
            <p:nvSpPr>
              <p:cNvPr id="47" name="椭圆 46"/>
              <p:cNvSpPr/>
              <p:nvPr/>
            </p:nvSpPr>
            <p:spPr>
              <a:xfrm>
                <a:off x="6961683" y="1619373"/>
                <a:ext cx="657499" cy="657499"/>
              </a:xfrm>
              <a:prstGeom prst="ellipse">
                <a:avLst/>
              </a:prstGeom>
              <a:solidFill>
                <a:srgbClr val="2F5EB0"/>
              </a:solidFill>
              <a:ln w="28575"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>
                  <a:solidFill>
                    <a:srgbClr val="2F5EB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grpSp>
            <p:nvGrpSpPr>
              <p:cNvPr id="48" name="组合 47"/>
              <p:cNvGrpSpPr/>
              <p:nvPr/>
            </p:nvGrpSpPr>
            <p:grpSpPr>
              <a:xfrm>
                <a:off x="7144192" y="1817619"/>
                <a:ext cx="357058" cy="261006"/>
                <a:chOff x="7599343" y="3871727"/>
                <a:chExt cx="790674" cy="577975"/>
              </a:xfrm>
              <a:solidFill>
                <a:schemeClr val="bg1"/>
              </a:solidFill>
              <a:effectLst/>
            </p:grpSpPr>
            <p:sp>
              <p:nvSpPr>
                <p:cNvPr id="50" name="任意多边形 85"/>
                <p:cNvSpPr>
                  <a:spLocks noChangeArrowheads="1"/>
                </p:cNvSpPr>
                <p:nvPr/>
              </p:nvSpPr>
              <p:spPr bwMode="auto">
                <a:xfrm>
                  <a:off x="7622726" y="3973484"/>
                  <a:ext cx="628785" cy="476218"/>
                </a:xfrm>
                <a:custGeom>
                  <a:avLst/>
                  <a:gdLst>
                    <a:gd name="T0" fmla="*/ 96105 w 628567"/>
                    <a:gd name="T1" fmla="*/ 192304 h 476598"/>
                    <a:gd name="T2" fmla="*/ 96105 w 628567"/>
                    <a:gd name="T3" fmla="*/ 476598 h 476598"/>
                    <a:gd name="T4" fmla="*/ 0 w 628567"/>
                    <a:gd name="T5" fmla="*/ 476598 h 476598"/>
                    <a:gd name="T6" fmla="*/ 0 w 628567"/>
                    <a:gd name="T7" fmla="*/ 267440 h 476598"/>
                    <a:gd name="T8" fmla="*/ 451079 w 628567"/>
                    <a:gd name="T9" fmla="*/ 149738 h 476598"/>
                    <a:gd name="T10" fmla="*/ 451079 w 628567"/>
                    <a:gd name="T11" fmla="*/ 476598 h 476598"/>
                    <a:gd name="T12" fmla="*/ 354974 w 628567"/>
                    <a:gd name="T13" fmla="*/ 476598 h 476598"/>
                    <a:gd name="T14" fmla="*/ 354974 w 628567"/>
                    <a:gd name="T15" fmla="*/ 196833 h 476598"/>
                    <a:gd name="T16" fmla="*/ 357633 w 628567"/>
                    <a:gd name="T17" fmla="*/ 200277 h 476598"/>
                    <a:gd name="T18" fmla="*/ 359009 w 628567"/>
                    <a:gd name="T19" fmla="*/ 199214 h 476598"/>
                    <a:gd name="T20" fmla="*/ 372907 w 628567"/>
                    <a:gd name="T21" fmla="*/ 215687 h 476598"/>
                    <a:gd name="T22" fmla="*/ 255352 w 628567"/>
                    <a:gd name="T23" fmla="*/ 67803 h 476598"/>
                    <a:gd name="T24" fmla="*/ 273592 w 628567"/>
                    <a:gd name="T25" fmla="*/ 91427 h 476598"/>
                    <a:gd name="T26" fmla="*/ 273592 w 628567"/>
                    <a:gd name="T27" fmla="*/ 476598 h 476598"/>
                    <a:gd name="T28" fmla="*/ 177487 w 628567"/>
                    <a:gd name="T29" fmla="*/ 476598 h 476598"/>
                    <a:gd name="T30" fmla="*/ 177487 w 628567"/>
                    <a:gd name="T31" fmla="*/ 128679 h 476598"/>
                    <a:gd name="T32" fmla="*/ 628567 w 628567"/>
                    <a:gd name="T33" fmla="*/ 0 h 476598"/>
                    <a:gd name="T34" fmla="*/ 628567 w 628567"/>
                    <a:gd name="T35" fmla="*/ 476598 h 476598"/>
                    <a:gd name="T36" fmla="*/ 532462 w 628567"/>
                    <a:gd name="T37" fmla="*/ 476598 h 476598"/>
                    <a:gd name="T38" fmla="*/ 532462 w 628567"/>
                    <a:gd name="T39" fmla="*/ 81079 h 476598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w 628567"/>
                    <a:gd name="T61" fmla="*/ 0 h 476598"/>
                    <a:gd name="T62" fmla="*/ 628567 w 628567"/>
                    <a:gd name="T63" fmla="*/ 476598 h 476598"/>
                  </a:gdLst>
                  <a:ahLst/>
                  <a:cxnLst>
                    <a:cxn ang="T40">
                      <a:pos x="T0" y="T1"/>
                    </a:cxn>
                    <a:cxn ang="T41">
                      <a:pos x="T2" y="T3"/>
                    </a:cxn>
                    <a:cxn ang="T42">
                      <a:pos x="T4" y="T5"/>
                    </a:cxn>
                    <a:cxn ang="T43">
                      <a:pos x="T6" y="T7"/>
                    </a:cxn>
                    <a:cxn ang="T44">
                      <a:pos x="T8" y="T9"/>
                    </a:cxn>
                    <a:cxn ang="T45">
                      <a:pos x="T10" y="T11"/>
                    </a:cxn>
                    <a:cxn ang="T46">
                      <a:pos x="T12" y="T13"/>
                    </a:cxn>
                    <a:cxn ang="T47">
                      <a:pos x="T14" y="T15"/>
                    </a:cxn>
                    <a:cxn ang="T48">
                      <a:pos x="T16" y="T17"/>
                    </a:cxn>
                    <a:cxn ang="T49">
                      <a:pos x="T18" y="T19"/>
                    </a:cxn>
                    <a:cxn ang="T50">
                      <a:pos x="T20" y="T21"/>
                    </a:cxn>
                    <a:cxn ang="T51">
                      <a:pos x="T22" y="T23"/>
                    </a:cxn>
                    <a:cxn ang="T52">
                      <a:pos x="T24" y="T25"/>
                    </a:cxn>
                    <a:cxn ang="T53">
                      <a:pos x="T26" y="T27"/>
                    </a:cxn>
                    <a:cxn ang="T54">
                      <a:pos x="T28" y="T29"/>
                    </a:cxn>
                    <a:cxn ang="T55">
                      <a:pos x="T30" y="T31"/>
                    </a:cxn>
                    <a:cxn ang="T56">
                      <a:pos x="T32" y="T33"/>
                    </a:cxn>
                    <a:cxn ang="T57">
                      <a:pos x="T34" y="T35"/>
                    </a:cxn>
                    <a:cxn ang="T58">
                      <a:pos x="T36" y="T37"/>
                    </a:cxn>
                    <a:cxn ang="T59">
                      <a:pos x="T38" y="T39"/>
                    </a:cxn>
                  </a:cxnLst>
                  <a:rect l="T60" t="T61" r="T62" b="T63"/>
                  <a:pathLst>
                    <a:path w="628567" h="476598">
                      <a:moveTo>
                        <a:pt x="96105" y="192304"/>
                      </a:moveTo>
                      <a:lnTo>
                        <a:pt x="96105" y="476598"/>
                      </a:lnTo>
                      <a:lnTo>
                        <a:pt x="0" y="476598"/>
                      </a:lnTo>
                      <a:lnTo>
                        <a:pt x="0" y="267440"/>
                      </a:lnTo>
                      <a:close/>
                      <a:moveTo>
                        <a:pt x="451079" y="149738"/>
                      </a:moveTo>
                      <a:lnTo>
                        <a:pt x="451079" y="476598"/>
                      </a:lnTo>
                      <a:lnTo>
                        <a:pt x="354974" y="476598"/>
                      </a:lnTo>
                      <a:lnTo>
                        <a:pt x="354974" y="196833"/>
                      </a:lnTo>
                      <a:lnTo>
                        <a:pt x="357633" y="200277"/>
                      </a:lnTo>
                      <a:lnTo>
                        <a:pt x="359009" y="199214"/>
                      </a:lnTo>
                      <a:lnTo>
                        <a:pt x="372907" y="215687"/>
                      </a:lnTo>
                      <a:close/>
                      <a:moveTo>
                        <a:pt x="255352" y="67803"/>
                      </a:moveTo>
                      <a:lnTo>
                        <a:pt x="273592" y="91427"/>
                      </a:lnTo>
                      <a:lnTo>
                        <a:pt x="273592" y="476598"/>
                      </a:lnTo>
                      <a:lnTo>
                        <a:pt x="177487" y="476598"/>
                      </a:lnTo>
                      <a:lnTo>
                        <a:pt x="177487" y="128679"/>
                      </a:lnTo>
                      <a:close/>
                      <a:moveTo>
                        <a:pt x="628567" y="0"/>
                      </a:moveTo>
                      <a:lnTo>
                        <a:pt x="628567" y="476598"/>
                      </a:lnTo>
                      <a:lnTo>
                        <a:pt x="532462" y="476598"/>
                      </a:lnTo>
                      <a:lnTo>
                        <a:pt x="532462" y="8107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extLst>
                  <a:ext uri="{91240B29-F687-4F45-9708-019B960494DF}">
                    <a14:hiddenLine xmlns:a14="http://schemas.microsoft.com/office/drawing/2010/main" w="25400">
                      <a:solidFill>
                        <a:srgbClr val="000000"/>
                      </a:solidFill>
                      <a:bevel/>
                    </a14:hiddenLine>
                  </a:ext>
                </a:extLst>
              </p:spPr>
              <p:txBody>
                <a:bodyPr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/>
                  <a:endParaRPr lang="zh-CN" altLang="zh-CN" b="1">
                    <a:solidFill>
                      <a:srgbClr val="2F5EB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51" name="任意多边形 86"/>
                <p:cNvSpPr>
                  <a:spLocks noChangeArrowheads="1"/>
                </p:cNvSpPr>
                <p:nvPr/>
              </p:nvSpPr>
              <p:spPr bwMode="auto">
                <a:xfrm rot="13790841">
                  <a:off x="7831852" y="3639218"/>
                  <a:ext cx="325655" cy="790674"/>
                </a:xfrm>
                <a:custGeom>
                  <a:avLst/>
                  <a:gdLst>
                    <a:gd name="T0" fmla="*/ 97660 w 325915"/>
                    <a:gd name="T1" fmla="*/ 790400 h 790400"/>
                    <a:gd name="T2" fmla="*/ 0 w 325915"/>
                    <a:gd name="T3" fmla="*/ 664808 h 790400"/>
                    <a:gd name="T4" fmla="*/ 70970 w 325915"/>
                    <a:gd name="T5" fmla="*/ 664808 h 790400"/>
                    <a:gd name="T6" fmla="*/ 70970 w 325915"/>
                    <a:gd name="T7" fmla="*/ 320500 h 790400"/>
                    <a:gd name="T8" fmla="*/ 92523 w 325915"/>
                    <a:gd name="T9" fmla="*/ 320500 h 790400"/>
                    <a:gd name="T10" fmla="*/ 92598 w 325915"/>
                    <a:gd name="T11" fmla="*/ 318763 h 790400"/>
                    <a:gd name="T12" fmla="*/ 259805 w 325915"/>
                    <a:gd name="T13" fmla="*/ 326009 h 790400"/>
                    <a:gd name="T14" fmla="*/ 271953 w 325915"/>
                    <a:gd name="T15" fmla="*/ 0 h 790400"/>
                    <a:gd name="T16" fmla="*/ 325915 w 325915"/>
                    <a:gd name="T17" fmla="*/ 2011 h 790400"/>
                    <a:gd name="T18" fmla="*/ 311729 w 325915"/>
                    <a:gd name="T19" fmla="*/ 382747 h 790400"/>
                    <a:gd name="T20" fmla="*/ 257766 w 325915"/>
                    <a:gd name="T21" fmla="*/ 380736 h 790400"/>
                    <a:gd name="T22" fmla="*/ 257794 w 325915"/>
                    <a:gd name="T23" fmla="*/ 379973 h 790400"/>
                    <a:gd name="T24" fmla="*/ 124349 w 325915"/>
                    <a:gd name="T25" fmla="*/ 374190 h 790400"/>
                    <a:gd name="T26" fmla="*/ 124349 w 325915"/>
                    <a:gd name="T27" fmla="*/ 664808 h 790400"/>
                    <a:gd name="T28" fmla="*/ 195319 w 325915"/>
                    <a:gd name="T29" fmla="*/ 664808 h 790400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w 325915"/>
                    <a:gd name="T46" fmla="*/ 0 h 790400"/>
                    <a:gd name="T47" fmla="*/ 325915 w 325915"/>
                    <a:gd name="T48" fmla="*/ 790400 h 790400"/>
                  </a:gdLst>
                  <a:ahLst/>
                  <a:cxnLst>
                    <a:cxn ang="T30">
                      <a:pos x="T0" y="T1"/>
                    </a:cxn>
                    <a:cxn ang="T31">
                      <a:pos x="T2" y="T3"/>
                    </a:cxn>
                    <a:cxn ang="T32">
                      <a:pos x="T4" y="T5"/>
                    </a:cxn>
                    <a:cxn ang="T33">
                      <a:pos x="T6" y="T7"/>
                    </a:cxn>
                    <a:cxn ang="T34">
                      <a:pos x="T8" y="T9"/>
                    </a:cxn>
                    <a:cxn ang="T35">
                      <a:pos x="T10" y="T11"/>
                    </a:cxn>
                    <a:cxn ang="T36">
                      <a:pos x="T12" y="T13"/>
                    </a:cxn>
                    <a:cxn ang="T37">
                      <a:pos x="T14" y="T15"/>
                    </a:cxn>
                    <a:cxn ang="T38">
                      <a:pos x="T16" y="T17"/>
                    </a:cxn>
                    <a:cxn ang="T39">
                      <a:pos x="T18" y="T19"/>
                    </a:cxn>
                    <a:cxn ang="T40">
                      <a:pos x="T20" y="T21"/>
                    </a:cxn>
                    <a:cxn ang="T41">
                      <a:pos x="T22" y="T23"/>
                    </a:cxn>
                    <a:cxn ang="T42">
                      <a:pos x="T24" y="T25"/>
                    </a:cxn>
                    <a:cxn ang="T43">
                      <a:pos x="T26" y="T27"/>
                    </a:cxn>
                    <a:cxn ang="T44">
                      <a:pos x="T28" y="T29"/>
                    </a:cxn>
                  </a:cxnLst>
                  <a:rect l="T45" t="T46" r="T47" b="T48"/>
                  <a:pathLst>
                    <a:path w="325915" h="790400">
                      <a:moveTo>
                        <a:pt x="97660" y="790400"/>
                      </a:moveTo>
                      <a:lnTo>
                        <a:pt x="0" y="664808"/>
                      </a:lnTo>
                      <a:lnTo>
                        <a:pt x="70970" y="664808"/>
                      </a:lnTo>
                      <a:lnTo>
                        <a:pt x="70970" y="320500"/>
                      </a:lnTo>
                      <a:lnTo>
                        <a:pt x="92523" y="320500"/>
                      </a:lnTo>
                      <a:lnTo>
                        <a:pt x="92598" y="318763"/>
                      </a:lnTo>
                      <a:lnTo>
                        <a:pt x="259805" y="326009"/>
                      </a:lnTo>
                      <a:lnTo>
                        <a:pt x="271953" y="0"/>
                      </a:lnTo>
                      <a:lnTo>
                        <a:pt x="325915" y="2011"/>
                      </a:lnTo>
                      <a:lnTo>
                        <a:pt x="311729" y="382747"/>
                      </a:lnTo>
                      <a:lnTo>
                        <a:pt x="257766" y="380736"/>
                      </a:lnTo>
                      <a:lnTo>
                        <a:pt x="257794" y="379973"/>
                      </a:lnTo>
                      <a:lnTo>
                        <a:pt x="124349" y="374190"/>
                      </a:lnTo>
                      <a:lnTo>
                        <a:pt x="124349" y="664808"/>
                      </a:lnTo>
                      <a:lnTo>
                        <a:pt x="195319" y="66480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extLst>
                  <a:ext uri="{91240B29-F687-4F45-9708-019B960494DF}">
                    <a14:hiddenLine xmlns:a14="http://schemas.microsoft.com/office/drawing/2010/main" w="25400">
                      <a:solidFill>
                        <a:srgbClr val="000000"/>
                      </a:solidFill>
                      <a:bevel/>
                    </a14:hiddenLine>
                  </a:ext>
                </a:extLst>
              </p:spPr>
              <p:txBody>
                <a:bodyPr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/>
                  <a:endParaRPr lang="zh-CN" altLang="zh-CN" b="1">
                    <a:solidFill>
                      <a:srgbClr val="2F5EB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</p:grpSp>
      </p:grpSp>
      <p:sp>
        <p:nvSpPr>
          <p:cNvPr id="40" name="矩形 5">
            <a:extLst>
              <a:ext uri="{FF2B5EF4-FFF2-40B4-BE49-F238E27FC236}">
                <a16:creationId xmlns:a16="http://schemas.microsoft.com/office/drawing/2014/main" xmlns="" id="{45C26CBB-7CD7-45A8-AA6B-48924FA7C1F1}"/>
              </a:ext>
            </a:extLst>
          </p:cNvPr>
          <p:cNvSpPr/>
          <p:nvPr/>
        </p:nvSpPr>
        <p:spPr>
          <a:xfrm>
            <a:off x="9976569" y="6493142"/>
            <a:ext cx="1018294" cy="111815"/>
          </a:xfrm>
          <a:custGeom>
            <a:avLst/>
            <a:gdLst>
              <a:gd name="connsiteX0" fmla="*/ 0 w 926584"/>
              <a:gd name="connsiteY0" fmla="*/ 0 h 118098"/>
              <a:gd name="connsiteX1" fmla="*/ 926584 w 926584"/>
              <a:gd name="connsiteY1" fmla="*/ 0 h 118098"/>
              <a:gd name="connsiteX2" fmla="*/ 926584 w 926584"/>
              <a:gd name="connsiteY2" fmla="*/ 118098 h 118098"/>
              <a:gd name="connsiteX3" fmla="*/ 0 w 926584"/>
              <a:gd name="connsiteY3" fmla="*/ 118098 h 118098"/>
              <a:gd name="connsiteX4" fmla="*/ 0 w 926584"/>
              <a:gd name="connsiteY4" fmla="*/ 0 h 118098"/>
              <a:gd name="connsiteX0-1" fmla="*/ 55821 w 982405"/>
              <a:gd name="connsiteY0-2" fmla="*/ 0 h 144680"/>
              <a:gd name="connsiteX1-3" fmla="*/ 982405 w 982405"/>
              <a:gd name="connsiteY1-4" fmla="*/ 0 h 144680"/>
              <a:gd name="connsiteX2-5" fmla="*/ 982405 w 982405"/>
              <a:gd name="connsiteY2-6" fmla="*/ 118098 h 144680"/>
              <a:gd name="connsiteX3-7" fmla="*/ 0 w 982405"/>
              <a:gd name="connsiteY3-8" fmla="*/ 144680 h 144680"/>
              <a:gd name="connsiteX4-9" fmla="*/ 55821 w 982405"/>
              <a:gd name="connsiteY4-10" fmla="*/ 0 h 144680"/>
              <a:gd name="connsiteX0-11" fmla="*/ 55821 w 998354"/>
              <a:gd name="connsiteY0-12" fmla="*/ 0 h 147338"/>
              <a:gd name="connsiteX1-13" fmla="*/ 982405 w 998354"/>
              <a:gd name="connsiteY1-14" fmla="*/ 0 h 147338"/>
              <a:gd name="connsiteX2-15" fmla="*/ 998354 w 998354"/>
              <a:gd name="connsiteY2-16" fmla="*/ 147338 h 147338"/>
              <a:gd name="connsiteX3-17" fmla="*/ 0 w 998354"/>
              <a:gd name="connsiteY3-18" fmla="*/ 144680 h 147338"/>
              <a:gd name="connsiteX4-19" fmla="*/ 55821 w 998354"/>
              <a:gd name="connsiteY4-20" fmla="*/ 0 h 147338"/>
              <a:gd name="connsiteX0-21" fmla="*/ 84307 w 1026840"/>
              <a:gd name="connsiteY0-22" fmla="*/ 0 h 150534"/>
              <a:gd name="connsiteX1-23" fmla="*/ 1010891 w 1026840"/>
              <a:gd name="connsiteY1-24" fmla="*/ 0 h 150534"/>
              <a:gd name="connsiteX2-25" fmla="*/ 1026840 w 1026840"/>
              <a:gd name="connsiteY2-26" fmla="*/ 147338 h 150534"/>
              <a:gd name="connsiteX3-27" fmla="*/ 0 w 1026840"/>
              <a:gd name="connsiteY3-28" fmla="*/ 150534 h 150534"/>
              <a:gd name="connsiteX4-29" fmla="*/ 84307 w 1026840"/>
              <a:gd name="connsiteY4-30" fmla="*/ 0 h 150534"/>
              <a:gd name="connsiteX0-31" fmla="*/ 84307 w 1021143"/>
              <a:gd name="connsiteY0-32" fmla="*/ 0 h 153193"/>
              <a:gd name="connsiteX1-33" fmla="*/ 1010891 w 1021143"/>
              <a:gd name="connsiteY1-34" fmla="*/ 0 h 153193"/>
              <a:gd name="connsiteX2-35" fmla="*/ 1021143 w 1021143"/>
              <a:gd name="connsiteY2-36" fmla="*/ 153193 h 153193"/>
              <a:gd name="connsiteX3-37" fmla="*/ 0 w 1021143"/>
              <a:gd name="connsiteY3-38" fmla="*/ 150534 h 153193"/>
              <a:gd name="connsiteX4-39" fmla="*/ 84307 w 1021143"/>
              <a:gd name="connsiteY4-40" fmla="*/ 0 h 153193"/>
              <a:gd name="connsiteX0-41" fmla="*/ 92853 w 1021143"/>
              <a:gd name="connsiteY0-42" fmla="*/ 0 h 153193"/>
              <a:gd name="connsiteX1-43" fmla="*/ 1010891 w 1021143"/>
              <a:gd name="connsiteY1-44" fmla="*/ 0 h 153193"/>
              <a:gd name="connsiteX2-45" fmla="*/ 1021143 w 1021143"/>
              <a:gd name="connsiteY2-46" fmla="*/ 153193 h 153193"/>
              <a:gd name="connsiteX3-47" fmla="*/ 0 w 1021143"/>
              <a:gd name="connsiteY3-48" fmla="*/ 150534 h 153193"/>
              <a:gd name="connsiteX4-49" fmla="*/ 92853 w 1021143"/>
              <a:gd name="connsiteY4-50" fmla="*/ 0 h 153193"/>
              <a:gd name="connsiteX0-51" fmla="*/ 90004 w 1018294"/>
              <a:gd name="connsiteY0-52" fmla="*/ 0 h 153193"/>
              <a:gd name="connsiteX1-53" fmla="*/ 1008042 w 1018294"/>
              <a:gd name="connsiteY1-54" fmla="*/ 0 h 153193"/>
              <a:gd name="connsiteX2-55" fmla="*/ 1018294 w 1018294"/>
              <a:gd name="connsiteY2-56" fmla="*/ 153193 h 153193"/>
              <a:gd name="connsiteX3-57" fmla="*/ 0 w 1018294"/>
              <a:gd name="connsiteY3-58" fmla="*/ 142728 h 153193"/>
              <a:gd name="connsiteX4-59" fmla="*/ 90004 w 1018294"/>
              <a:gd name="connsiteY4-60" fmla="*/ 0 h 15319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018294" h="153193">
                <a:moveTo>
                  <a:pt x="90004" y="0"/>
                </a:moveTo>
                <a:lnTo>
                  <a:pt x="1008042" y="0"/>
                </a:lnTo>
                <a:lnTo>
                  <a:pt x="1018294" y="153193"/>
                </a:lnTo>
                <a:lnTo>
                  <a:pt x="0" y="142728"/>
                </a:lnTo>
                <a:lnTo>
                  <a:pt x="90004" y="0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矩形 40">
            <a:extLst>
              <a:ext uri="{FF2B5EF4-FFF2-40B4-BE49-F238E27FC236}">
                <a16:creationId xmlns:a16="http://schemas.microsoft.com/office/drawing/2014/main" xmlns="" id="{A491D6ED-697C-40C6-9742-BBA7E4A00D6E}"/>
              </a:ext>
            </a:extLst>
          </p:cNvPr>
          <p:cNvSpPr/>
          <p:nvPr/>
        </p:nvSpPr>
        <p:spPr>
          <a:xfrm>
            <a:off x="10067547" y="6500520"/>
            <a:ext cx="1646664" cy="392242"/>
          </a:xfrm>
          <a:prstGeom prst="rect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xmlns="" id="{205E6A58-5FD7-4CDF-91A3-EABCE5E40B23}"/>
              </a:ext>
            </a:extLst>
          </p:cNvPr>
          <p:cNvSpPr txBox="1"/>
          <p:nvPr/>
        </p:nvSpPr>
        <p:spPr>
          <a:xfrm>
            <a:off x="10141163" y="6525201"/>
            <a:ext cx="1489985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CN" sz="1400" dirty="0" err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www.mcgs.cn</a:t>
            </a:r>
            <a:endParaRPr lang="zh-CN" altLang="en-US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5335588" y="3741738"/>
            <a:ext cx="12195175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  <a:t/>
            </a:r>
            <a:br>
              <a:rPr kumimoji="0" lang="zh-CN" altLang="zh-CN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</a:br>
            <a:endParaRPr kumimoji="0" lang="zh-CN" altLang="zh-CN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39" name="文本框 9">
            <a:extLst>
              <a:ext uri="{FF2B5EF4-FFF2-40B4-BE49-F238E27FC236}">
                <a16:creationId xmlns:a16="http://schemas.microsoft.com/office/drawing/2014/main" xmlns="" id="{338F0905-05BA-4AC7-96A0-5F5AF91047DC}"/>
              </a:ext>
            </a:extLst>
          </p:cNvPr>
          <p:cNvSpPr txBox="1"/>
          <p:nvPr/>
        </p:nvSpPr>
        <p:spPr>
          <a:xfrm>
            <a:off x="985019" y="176185"/>
            <a:ext cx="5328592" cy="43858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dirty="0">
                <a:solidFill>
                  <a:srgbClr val="1E497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VNC</a:t>
            </a:r>
            <a:r>
              <a:rPr lang="zh-CN" altLang="en-US" sz="2400" dirty="0">
                <a:solidFill>
                  <a:srgbClr val="1E497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远程监控方案</a:t>
            </a:r>
            <a:r>
              <a:rPr lang="en-US" altLang="zh-CN" sz="2400" dirty="0" smtClean="0">
                <a:solidFill>
                  <a:srgbClr val="1E497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_</a:t>
            </a:r>
            <a:r>
              <a:rPr lang="zh-CN" altLang="en-US" sz="2400" dirty="0" smtClean="0">
                <a:solidFill>
                  <a:srgbClr val="1E497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工具</a:t>
            </a:r>
            <a:r>
              <a:rPr lang="zh-CN" altLang="en-US" sz="2400" dirty="0">
                <a:solidFill>
                  <a:srgbClr val="1E497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功能</a:t>
            </a:r>
            <a:endParaRPr lang="en-US" altLang="zh-CN" sz="2400" dirty="0">
              <a:solidFill>
                <a:srgbClr val="1E497D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6" name="TextBox 7"/>
          <p:cNvSpPr>
            <a:spLocks noChangeArrowheads="1"/>
          </p:cNvSpPr>
          <p:nvPr/>
        </p:nvSpPr>
        <p:spPr bwMode="auto">
          <a:xfrm>
            <a:off x="1191938" y="1772816"/>
            <a:ext cx="1161233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、硬件准备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53" name="直接连接符 52"/>
          <p:cNvCxnSpPr/>
          <p:nvPr/>
        </p:nvCxnSpPr>
        <p:spPr>
          <a:xfrm>
            <a:off x="5953571" y="4365104"/>
            <a:ext cx="1746533" cy="14265"/>
          </a:xfrm>
          <a:prstGeom prst="line">
            <a:avLst/>
          </a:prstGeom>
          <a:ln w="38100"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直接连接符 57"/>
          <p:cNvCxnSpPr/>
          <p:nvPr/>
        </p:nvCxnSpPr>
        <p:spPr>
          <a:xfrm flipV="1">
            <a:off x="7700104" y="3284984"/>
            <a:ext cx="0" cy="2520280"/>
          </a:xfrm>
          <a:prstGeom prst="line">
            <a:avLst/>
          </a:prstGeom>
          <a:ln w="38100"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直接连接符 58"/>
          <p:cNvCxnSpPr/>
          <p:nvPr/>
        </p:nvCxnSpPr>
        <p:spPr>
          <a:xfrm>
            <a:off x="7700104" y="3284984"/>
            <a:ext cx="384512" cy="0"/>
          </a:xfrm>
          <a:prstGeom prst="line">
            <a:avLst/>
          </a:prstGeom>
          <a:ln w="38100"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直接连接符 60"/>
          <p:cNvCxnSpPr/>
          <p:nvPr/>
        </p:nvCxnSpPr>
        <p:spPr>
          <a:xfrm>
            <a:off x="7724575" y="5805264"/>
            <a:ext cx="384512" cy="0"/>
          </a:xfrm>
          <a:prstGeom prst="line">
            <a:avLst/>
          </a:prstGeom>
          <a:ln w="38100"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TextBox 7"/>
          <p:cNvSpPr>
            <a:spLocks noChangeArrowheads="1"/>
          </p:cNvSpPr>
          <p:nvPr/>
        </p:nvSpPr>
        <p:spPr bwMode="auto">
          <a:xfrm>
            <a:off x="3604197" y="4037568"/>
            <a:ext cx="909214" cy="2850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网线连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接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5" name="TextBox 7"/>
          <p:cNvSpPr>
            <a:spLocks noChangeArrowheads="1"/>
          </p:cNvSpPr>
          <p:nvPr/>
        </p:nvSpPr>
        <p:spPr bwMode="auto">
          <a:xfrm>
            <a:off x="6457627" y="4030122"/>
            <a:ext cx="792088" cy="3231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WIFI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接入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2" name="TextBox 7"/>
          <p:cNvSpPr>
            <a:spLocks noChangeArrowheads="1"/>
          </p:cNvSpPr>
          <p:nvPr/>
        </p:nvSpPr>
        <p:spPr bwMode="auto">
          <a:xfrm>
            <a:off x="4764995" y="5066600"/>
            <a:ext cx="1141185" cy="7386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本地路由器</a:t>
            </a:r>
            <a:endParaRPr lang="en-US" altLang="zh-CN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局域网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3" name="TextBox 7"/>
          <p:cNvSpPr>
            <a:spLocks noChangeArrowheads="1"/>
          </p:cNvSpPr>
          <p:nvPr/>
        </p:nvSpPr>
        <p:spPr bwMode="auto">
          <a:xfrm>
            <a:off x="1966491" y="5184343"/>
            <a:ext cx="777462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G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系列屏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4" name="TextBox 7"/>
          <p:cNvSpPr>
            <a:spLocks noChangeArrowheads="1"/>
          </p:cNvSpPr>
          <p:nvPr/>
        </p:nvSpPr>
        <p:spPr bwMode="auto">
          <a:xfrm>
            <a:off x="9963685" y="2954544"/>
            <a:ext cx="117446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电脑端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VNC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46827" y="2360224"/>
            <a:ext cx="1859218" cy="1539326"/>
            <a:chOff x="6391394" y="1258310"/>
            <a:chExt cx="1862758" cy="1266335"/>
          </a:xfrm>
        </p:grpSpPr>
        <p:pic>
          <p:nvPicPr>
            <p:cNvPr id="54" name="图片 53">
              <a:extLst>
                <a:ext uri="{FF2B5EF4-FFF2-40B4-BE49-F238E27FC236}">
                  <a16:creationId xmlns:a16="http://schemas.microsoft.com/office/drawing/2014/main" xmlns="" id="{EE8BFF45-78FA-4E44-BFFA-1BA4EA08D42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391394" y="1258310"/>
              <a:ext cx="1862758" cy="1266335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  <p:pic>
          <p:nvPicPr>
            <p:cNvPr id="2050" name="Picture 2" descr="C:\Users\lh\Desktop\VNC截图\~_$@R~W~{H07]}VZXXIZ`8Y.png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075323" y="1683729"/>
              <a:ext cx="1008112" cy="45317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2" name="组合 1"/>
          <p:cNvGrpSpPr/>
          <p:nvPr/>
        </p:nvGrpSpPr>
        <p:grpSpPr>
          <a:xfrm>
            <a:off x="1387872" y="3717032"/>
            <a:ext cx="1901403" cy="1324674"/>
            <a:chOff x="4412207" y="3783283"/>
            <a:chExt cx="1901403" cy="1324674"/>
          </a:xfrm>
        </p:grpSpPr>
        <p:pic>
          <p:nvPicPr>
            <p:cNvPr id="38" name="图片 37">
              <a:extLst>
                <a:ext uri="{FF2B5EF4-FFF2-40B4-BE49-F238E27FC236}">
                  <a16:creationId xmlns:a16="http://schemas.microsoft.com/office/drawing/2014/main" xmlns="" id="{EE8BFF45-78FA-4E44-BFFA-1BA4EA08D42A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4412207" y="3783283"/>
              <a:ext cx="1901403" cy="1324674"/>
            </a:xfrm>
            <a:prstGeom prst="rect">
              <a:avLst/>
            </a:prstGeom>
          </p:spPr>
        </p:pic>
        <p:pic>
          <p:nvPicPr>
            <p:cNvPr id="67" name="Picture 2" descr="C:\Users\lh\Desktop\VNC截图\~_$@R~W~{H07]}VZXXIZ`8Y.png"/>
            <p:cNvPicPr>
              <a:picLocks noChangeAspect="1" noChangeArrowheads="1"/>
            </p:cNvPicPr>
            <p:nvPr/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3626"/>
            <a:stretch/>
          </p:blipFill>
          <p:spPr bwMode="auto">
            <a:xfrm>
              <a:off x="4716618" y="4077072"/>
              <a:ext cx="1308961" cy="72008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5" name="组合 4"/>
          <p:cNvGrpSpPr/>
          <p:nvPr/>
        </p:nvGrpSpPr>
        <p:grpSpPr>
          <a:xfrm>
            <a:off x="8109087" y="5553675"/>
            <a:ext cx="1123467" cy="503176"/>
            <a:chOff x="2636468" y="2450419"/>
            <a:chExt cx="2734630" cy="1291319"/>
          </a:xfrm>
        </p:grpSpPr>
        <p:pic>
          <p:nvPicPr>
            <p:cNvPr id="56" name="图片 55">
              <a:extLst>
                <a:ext uri="{FF2B5EF4-FFF2-40B4-BE49-F238E27FC236}">
                  <a16:creationId xmlns:a16="http://schemas.microsoft.com/office/drawing/2014/main" xmlns="" id="{EE8BFF45-78FA-4E44-BFFA-1BA4EA08D42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50000" b="4956"/>
            <a:stretch/>
          </p:blipFill>
          <p:spPr>
            <a:xfrm>
              <a:off x="2636468" y="2450419"/>
              <a:ext cx="2734630" cy="1291319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  <p:pic>
          <p:nvPicPr>
            <p:cNvPr id="68" name="Picture 2" descr="C:\Users\lh\Desktop\VNC截图\~_$@R~W~{H07]}VZXXIZ`8Y.png"/>
            <p:cNvPicPr>
              <a:picLocks noChangeAspect="1" noChangeArrowheads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57227" y="2556018"/>
              <a:ext cx="2304256" cy="108012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69" name="TextBox 7"/>
          <p:cNvSpPr>
            <a:spLocks noChangeArrowheads="1"/>
          </p:cNvSpPr>
          <p:nvPr/>
        </p:nvSpPr>
        <p:spPr bwMode="auto">
          <a:xfrm>
            <a:off x="9976569" y="5582510"/>
            <a:ext cx="117446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手机端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VNC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051" name="Picture 3" descr="C:\Users\lh\Desktop\路由器.jp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6735" y="3717032"/>
            <a:ext cx="1266836" cy="1266836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70" name="直接连接符 69"/>
          <p:cNvCxnSpPr/>
          <p:nvPr/>
        </p:nvCxnSpPr>
        <p:spPr>
          <a:xfrm>
            <a:off x="3262441" y="4365104"/>
            <a:ext cx="1415689" cy="0"/>
          </a:xfrm>
          <a:prstGeom prst="line">
            <a:avLst/>
          </a:prstGeom>
          <a:ln w="38100"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19446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 advClick="0" advTm="2000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 flipH="1">
            <a:off x="-3" y="6525344"/>
            <a:ext cx="12195177" cy="360511"/>
          </a:xfrm>
          <a:prstGeom prst="rect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 flipH="1">
            <a:off x="-4" y="6596410"/>
            <a:ext cx="12195177" cy="28897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>
            <a:off x="0" y="0"/>
            <a:ext cx="985019" cy="5831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8" name="组合 27"/>
          <p:cNvGrpSpPr/>
          <p:nvPr/>
        </p:nvGrpSpPr>
        <p:grpSpPr>
          <a:xfrm>
            <a:off x="192931" y="0"/>
            <a:ext cx="576064" cy="836712"/>
            <a:chOff x="841003" y="360040"/>
            <a:chExt cx="504056" cy="836712"/>
          </a:xfr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</p:grpSpPr>
        <p:sp>
          <p:nvSpPr>
            <p:cNvPr id="29" name="矩形 28"/>
            <p:cNvSpPr/>
            <p:nvPr/>
          </p:nvSpPr>
          <p:spPr>
            <a:xfrm>
              <a:off x="841003" y="360040"/>
              <a:ext cx="504056" cy="54868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等腰三角形 29"/>
            <p:cNvSpPr/>
            <p:nvPr/>
          </p:nvSpPr>
          <p:spPr>
            <a:xfrm rot="10800000">
              <a:off x="841003" y="908720"/>
              <a:ext cx="504056" cy="288032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1" name="KSO_Shape"/>
          <p:cNvSpPr/>
          <p:nvPr/>
        </p:nvSpPr>
        <p:spPr bwMode="auto">
          <a:xfrm>
            <a:off x="331060" y="261229"/>
            <a:ext cx="299804" cy="228651"/>
          </a:xfrm>
          <a:custGeom>
            <a:avLst/>
            <a:gdLst>
              <a:gd name="T0" fmla="*/ 432030 w 2125663"/>
              <a:gd name="T1" fmla="*/ 1344893 h 1811338"/>
              <a:gd name="T2" fmla="*/ 462740 w 2125663"/>
              <a:gd name="T3" fmla="*/ 1477960 h 1811338"/>
              <a:gd name="T4" fmla="*/ 513638 w 2125663"/>
              <a:gd name="T5" fmla="*/ 1557743 h 1811338"/>
              <a:gd name="T6" fmla="*/ 516481 w 2125663"/>
              <a:gd name="T7" fmla="*/ 1336346 h 1811338"/>
              <a:gd name="T8" fmla="*/ 503401 w 2125663"/>
              <a:gd name="T9" fmla="*/ 1310416 h 1811338"/>
              <a:gd name="T10" fmla="*/ 515913 w 2125663"/>
              <a:gd name="T11" fmla="*/ 1250009 h 1811338"/>
              <a:gd name="T12" fmla="*/ 618846 w 2125663"/>
              <a:gd name="T13" fmla="*/ 1242885 h 1811338"/>
              <a:gd name="T14" fmla="*/ 643583 w 2125663"/>
              <a:gd name="T15" fmla="*/ 1263116 h 1811338"/>
              <a:gd name="T16" fmla="*/ 642446 w 2125663"/>
              <a:gd name="T17" fmla="*/ 1324948 h 1811338"/>
              <a:gd name="T18" fmla="*/ 619414 w 2125663"/>
              <a:gd name="T19" fmla="*/ 1342899 h 1811338"/>
              <a:gd name="T20" fmla="*/ 664057 w 2125663"/>
              <a:gd name="T21" fmla="*/ 1524691 h 1811338"/>
              <a:gd name="T22" fmla="*/ 704434 w 2125663"/>
              <a:gd name="T23" fmla="*/ 1417553 h 1811338"/>
              <a:gd name="T24" fmla="*/ 725191 w 2125663"/>
              <a:gd name="T25" fmla="*/ 1259697 h 1811338"/>
              <a:gd name="T26" fmla="*/ 857412 w 2125663"/>
              <a:gd name="T27" fmla="*/ 1192451 h 1811338"/>
              <a:gd name="T28" fmla="*/ 923096 w 2125663"/>
              <a:gd name="T29" fmla="*/ 1212682 h 1811338"/>
              <a:gd name="T30" fmla="*/ 970013 w 2125663"/>
              <a:gd name="T31" fmla="*/ 1259697 h 1811338"/>
              <a:gd name="T32" fmla="*/ 990201 w 2125663"/>
              <a:gd name="T33" fmla="*/ 1325233 h 1811338"/>
              <a:gd name="T34" fmla="*/ 980818 w 2125663"/>
              <a:gd name="T35" fmla="*/ 1537228 h 1811338"/>
              <a:gd name="T36" fmla="*/ 935891 w 2125663"/>
              <a:gd name="T37" fmla="*/ 1570566 h 1811338"/>
              <a:gd name="T38" fmla="*/ 798837 w 2125663"/>
              <a:gd name="T39" fmla="*/ 1607608 h 1811338"/>
              <a:gd name="T40" fmla="*/ 617424 w 2125663"/>
              <a:gd name="T41" fmla="*/ 1622140 h 1811338"/>
              <a:gd name="T42" fmla="*/ 428049 w 2125663"/>
              <a:gd name="T43" fmla="*/ 1615872 h 1811338"/>
              <a:gd name="T44" fmla="*/ 264551 w 2125663"/>
              <a:gd name="T45" fmla="*/ 1588232 h 1811338"/>
              <a:gd name="T46" fmla="*/ 180669 w 2125663"/>
              <a:gd name="T47" fmla="*/ 1549481 h 1811338"/>
              <a:gd name="T48" fmla="*/ 159912 w 2125663"/>
              <a:gd name="T49" fmla="*/ 1517283 h 1811338"/>
              <a:gd name="T50" fmla="*/ 167873 w 2125663"/>
              <a:gd name="T51" fmla="*/ 1284201 h 1811338"/>
              <a:gd name="T52" fmla="*/ 205123 w 2125663"/>
              <a:gd name="T53" fmla="*/ 1228638 h 1811338"/>
              <a:gd name="T54" fmla="*/ 264266 w 2125663"/>
              <a:gd name="T55" fmla="*/ 1196440 h 1811338"/>
              <a:gd name="T56" fmla="*/ 421225 w 2125663"/>
              <a:gd name="T57" fmla="*/ 1183048 h 1811338"/>
              <a:gd name="T58" fmla="*/ 433514 w 2125663"/>
              <a:gd name="T59" fmla="*/ 761303 h 1811338"/>
              <a:gd name="T60" fmla="*/ 391450 w 2125663"/>
              <a:gd name="T61" fmla="*/ 813630 h 1811338"/>
              <a:gd name="T62" fmla="*/ 379229 w 2125663"/>
              <a:gd name="T63" fmla="*/ 902075 h 1811338"/>
              <a:gd name="T64" fmla="*/ 414756 w 2125663"/>
              <a:gd name="T65" fmla="*/ 1016114 h 1811338"/>
              <a:gd name="T66" fmla="*/ 487516 w 2125663"/>
              <a:gd name="T67" fmla="*/ 1099439 h 1811338"/>
              <a:gd name="T68" fmla="*/ 567666 w 2125663"/>
              <a:gd name="T69" fmla="*/ 1135272 h 1811338"/>
              <a:gd name="T70" fmla="*/ 645542 w 2125663"/>
              <a:gd name="T71" fmla="*/ 1111099 h 1811338"/>
              <a:gd name="T72" fmla="*/ 722282 w 2125663"/>
              <a:gd name="T73" fmla="*/ 1035452 h 1811338"/>
              <a:gd name="T74" fmla="*/ 767757 w 2125663"/>
              <a:gd name="T75" fmla="*/ 926248 h 1811338"/>
              <a:gd name="T76" fmla="*/ 666290 w 2125663"/>
              <a:gd name="T77" fmla="*/ 863967 h 1811338"/>
              <a:gd name="T78" fmla="*/ 546918 w 2125663"/>
              <a:gd name="T79" fmla="*/ 832116 h 1811338"/>
              <a:gd name="T80" fmla="*/ 484389 w 2125663"/>
              <a:gd name="T81" fmla="*/ 790595 h 1811338"/>
              <a:gd name="T82" fmla="*/ 452273 w 2125663"/>
              <a:gd name="T83" fmla="*/ 760734 h 1811338"/>
              <a:gd name="T84" fmla="*/ 568234 w 2125663"/>
              <a:gd name="T85" fmla="*/ 587258 h 1811338"/>
              <a:gd name="T86" fmla="*/ 631616 w 2125663"/>
              <a:gd name="T87" fmla="*/ 594937 h 1811338"/>
              <a:gd name="T88" fmla="*/ 705513 w 2125663"/>
              <a:gd name="T89" fmla="*/ 631054 h 1811338"/>
              <a:gd name="T90" fmla="*/ 790210 w 2125663"/>
              <a:gd name="T91" fmla="*/ 732864 h 1811338"/>
              <a:gd name="T92" fmla="*/ 826306 w 2125663"/>
              <a:gd name="T93" fmla="*/ 873920 h 1811338"/>
              <a:gd name="T94" fmla="*/ 818064 w 2125663"/>
              <a:gd name="T95" fmla="*/ 959237 h 1811338"/>
              <a:gd name="T96" fmla="*/ 780831 w 2125663"/>
              <a:gd name="T97" fmla="*/ 1048534 h 1811338"/>
              <a:gd name="T98" fmla="*/ 687607 w 2125663"/>
              <a:gd name="T99" fmla="*/ 1148922 h 1811338"/>
              <a:gd name="T100" fmla="*/ 588983 w 2125663"/>
              <a:gd name="T101" fmla="*/ 1190727 h 1811338"/>
              <a:gd name="T102" fmla="*/ 525033 w 2125663"/>
              <a:gd name="T103" fmla="*/ 1182480 h 1811338"/>
              <a:gd name="T104" fmla="*/ 421293 w 2125663"/>
              <a:gd name="T105" fmla="*/ 1115081 h 1811338"/>
              <a:gd name="T106" fmla="*/ 345406 w 2125663"/>
              <a:gd name="T107" fmla="*/ 1002463 h 1811338"/>
              <a:gd name="T108" fmla="*/ 325511 w 2125663"/>
              <a:gd name="T109" fmla="*/ 929092 h 1811338"/>
              <a:gd name="T110" fmla="*/ 330627 w 2125663"/>
              <a:gd name="T111" fmla="*/ 813915 h 1811338"/>
              <a:gd name="T112" fmla="*/ 388324 w 2125663"/>
              <a:gd name="T113" fmla="*/ 686510 h 1811338"/>
              <a:gd name="T114" fmla="*/ 482400 w 2125663"/>
              <a:gd name="T115" fmla="*/ 608303 h 1811338"/>
              <a:gd name="T116" fmla="*/ 542939 w 2125663"/>
              <a:gd name="T117" fmla="*/ 589534 h 1811338"/>
              <a:gd name="T118" fmla="*/ 0 w 2125663"/>
              <a:gd name="T119" fmla="*/ 0 h 1811338"/>
              <a:gd name="T120" fmla="*/ 174993 w 2125663"/>
              <a:gd name="T121" fmla="*/ 1118883 h 1811338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2125663" h="1811338">
                <a:moveTo>
                  <a:pt x="470017" y="1320800"/>
                </a:moveTo>
                <a:lnTo>
                  <a:pt x="470335" y="1343069"/>
                </a:lnTo>
                <a:lnTo>
                  <a:pt x="471286" y="1364382"/>
                </a:lnTo>
                <a:lnTo>
                  <a:pt x="472238" y="1385696"/>
                </a:lnTo>
                <a:lnTo>
                  <a:pt x="473190" y="1406374"/>
                </a:lnTo>
                <a:lnTo>
                  <a:pt x="474459" y="1426415"/>
                </a:lnTo>
                <a:lnTo>
                  <a:pt x="476363" y="1446139"/>
                </a:lnTo>
                <a:lnTo>
                  <a:pt x="478267" y="1464908"/>
                </a:lnTo>
                <a:lnTo>
                  <a:pt x="480170" y="1483677"/>
                </a:lnTo>
                <a:lnTo>
                  <a:pt x="482074" y="1501491"/>
                </a:lnTo>
                <a:lnTo>
                  <a:pt x="484612" y="1518988"/>
                </a:lnTo>
                <a:lnTo>
                  <a:pt x="487468" y="1535530"/>
                </a:lnTo>
                <a:lnTo>
                  <a:pt x="490323" y="1552072"/>
                </a:lnTo>
                <a:lnTo>
                  <a:pt x="493179" y="1567660"/>
                </a:lnTo>
                <a:lnTo>
                  <a:pt x="496352" y="1582611"/>
                </a:lnTo>
                <a:lnTo>
                  <a:pt x="500159" y="1597563"/>
                </a:lnTo>
                <a:lnTo>
                  <a:pt x="503649" y="1611560"/>
                </a:lnTo>
                <a:lnTo>
                  <a:pt x="507774" y="1624921"/>
                </a:lnTo>
                <a:lnTo>
                  <a:pt x="511899" y="1637646"/>
                </a:lnTo>
                <a:lnTo>
                  <a:pt x="516341" y="1650052"/>
                </a:lnTo>
                <a:lnTo>
                  <a:pt x="520783" y="1661505"/>
                </a:lnTo>
                <a:lnTo>
                  <a:pt x="525859" y="1672639"/>
                </a:lnTo>
                <a:lnTo>
                  <a:pt x="530936" y="1683137"/>
                </a:lnTo>
                <a:lnTo>
                  <a:pt x="536329" y="1692998"/>
                </a:lnTo>
                <a:lnTo>
                  <a:pt x="541723" y="1702224"/>
                </a:lnTo>
                <a:lnTo>
                  <a:pt x="547752" y="1710813"/>
                </a:lnTo>
                <a:lnTo>
                  <a:pt x="553463" y="1718766"/>
                </a:lnTo>
                <a:lnTo>
                  <a:pt x="559808" y="1726083"/>
                </a:lnTo>
                <a:lnTo>
                  <a:pt x="566154" y="1732763"/>
                </a:lnTo>
                <a:lnTo>
                  <a:pt x="573134" y="1739125"/>
                </a:lnTo>
                <a:lnTo>
                  <a:pt x="580114" y="1744215"/>
                </a:lnTo>
                <a:lnTo>
                  <a:pt x="587412" y="1749305"/>
                </a:lnTo>
                <a:lnTo>
                  <a:pt x="594709" y="1753123"/>
                </a:lnTo>
                <a:lnTo>
                  <a:pt x="594709" y="1499901"/>
                </a:lnTo>
                <a:lnTo>
                  <a:pt x="591537" y="1499264"/>
                </a:lnTo>
                <a:lnTo>
                  <a:pt x="588047" y="1498310"/>
                </a:lnTo>
                <a:lnTo>
                  <a:pt x="584874" y="1497038"/>
                </a:lnTo>
                <a:lnTo>
                  <a:pt x="582018" y="1495765"/>
                </a:lnTo>
                <a:lnTo>
                  <a:pt x="579163" y="1494175"/>
                </a:lnTo>
                <a:lnTo>
                  <a:pt x="576307" y="1491948"/>
                </a:lnTo>
                <a:lnTo>
                  <a:pt x="573769" y="1489721"/>
                </a:lnTo>
                <a:lnTo>
                  <a:pt x="571548" y="1487494"/>
                </a:lnTo>
                <a:lnTo>
                  <a:pt x="569327" y="1484949"/>
                </a:lnTo>
                <a:lnTo>
                  <a:pt x="567106" y="1482404"/>
                </a:lnTo>
                <a:lnTo>
                  <a:pt x="565519" y="1479223"/>
                </a:lnTo>
                <a:lnTo>
                  <a:pt x="564250" y="1476360"/>
                </a:lnTo>
                <a:lnTo>
                  <a:pt x="563298" y="1473179"/>
                </a:lnTo>
                <a:lnTo>
                  <a:pt x="562347" y="1469998"/>
                </a:lnTo>
                <a:lnTo>
                  <a:pt x="562029" y="1466180"/>
                </a:lnTo>
                <a:lnTo>
                  <a:pt x="561712" y="1462999"/>
                </a:lnTo>
                <a:lnTo>
                  <a:pt x="561712" y="1425143"/>
                </a:lnTo>
                <a:lnTo>
                  <a:pt x="562029" y="1421007"/>
                </a:lnTo>
                <a:lnTo>
                  <a:pt x="562664" y="1417508"/>
                </a:lnTo>
                <a:lnTo>
                  <a:pt x="563616" y="1414009"/>
                </a:lnTo>
                <a:lnTo>
                  <a:pt x="564885" y="1410191"/>
                </a:lnTo>
                <a:lnTo>
                  <a:pt x="566154" y="1407010"/>
                </a:lnTo>
                <a:lnTo>
                  <a:pt x="568375" y="1403829"/>
                </a:lnTo>
                <a:lnTo>
                  <a:pt x="570596" y="1400966"/>
                </a:lnTo>
                <a:lnTo>
                  <a:pt x="572817" y="1398103"/>
                </a:lnTo>
                <a:lnTo>
                  <a:pt x="575673" y="1395558"/>
                </a:lnTo>
                <a:lnTo>
                  <a:pt x="578528" y="1393649"/>
                </a:lnTo>
                <a:lnTo>
                  <a:pt x="581701" y="1391741"/>
                </a:lnTo>
                <a:lnTo>
                  <a:pt x="584874" y="1390150"/>
                </a:lnTo>
                <a:lnTo>
                  <a:pt x="588364" y="1388878"/>
                </a:lnTo>
                <a:lnTo>
                  <a:pt x="592171" y="1387605"/>
                </a:lnTo>
                <a:lnTo>
                  <a:pt x="595979" y="1386969"/>
                </a:lnTo>
                <a:lnTo>
                  <a:pt x="599786" y="1386969"/>
                </a:lnTo>
                <a:lnTo>
                  <a:pt x="682597" y="1386969"/>
                </a:lnTo>
                <a:lnTo>
                  <a:pt x="686721" y="1386969"/>
                </a:lnTo>
                <a:lnTo>
                  <a:pt x="690529" y="1387605"/>
                </a:lnTo>
                <a:lnTo>
                  <a:pt x="694019" y="1388878"/>
                </a:lnTo>
                <a:lnTo>
                  <a:pt x="697826" y="1390150"/>
                </a:lnTo>
                <a:lnTo>
                  <a:pt x="700999" y="1391741"/>
                </a:lnTo>
                <a:lnTo>
                  <a:pt x="704172" y="1393649"/>
                </a:lnTo>
                <a:lnTo>
                  <a:pt x="707345" y="1395558"/>
                </a:lnTo>
                <a:lnTo>
                  <a:pt x="709883" y="1398103"/>
                </a:lnTo>
                <a:lnTo>
                  <a:pt x="712104" y="1400966"/>
                </a:lnTo>
                <a:lnTo>
                  <a:pt x="714325" y="1403829"/>
                </a:lnTo>
                <a:lnTo>
                  <a:pt x="716229" y="1407010"/>
                </a:lnTo>
                <a:lnTo>
                  <a:pt x="718132" y="1410191"/>
                </a:lnTo>
                <a:lnTo>
                  <a:pt x="719402" y="1414009"/>
                </a:lnTo>
                <a:lnTo>
                  <a:pt x="720353" y="1417508"/>
                </a:lnTo>
                <a:lnTo>
                  <a:pt x="720671" y="1421007"/>
                </a:lnTo>
                <a:lnTo>
                  <a:pt x="720988" y="1425143"/>
                </a:lnTo>
                <a:lnTo>
                  <a:pt x="720988" y="1462999"/>
                </a:lnTo>
                <a:lnTo>
                  <a:pt x="720988" y="1466180"/>
                </a:lnTo>
                <a:lnTo>
                  <a:pt x="720353" y="1469998"/>
                </a:lnTo>
                <a:lnTo>
                  <a:pt x="719719" y="1473179"/>
                </a:lnTo>
                <a:lnTo>
                  <a:pt x="718450" y="1476360"/>
                </a:lnTo>
                <a:lnTo>
                  <a:pt x="716863" y="1479223"/>
                </a:lnTo>
                <a:lnTo>
                  <a:pt x="715277" y="1482404"/>
                </a:lnTo>
                <a:lnTo>
                  <a:pt x="713373" y="1484949"/>
                </a:lnTo>
                <a:lnTo>
                  <a:pt x="711469" y="1487494"/>
                </a:lnTo>
                <a:lnTo>
                  <a:pt x="708931" y="1489721"/>
                </a:lnTo>
                <a:lnTo>
                  <a:pt x="706710" y="1491948"/>
                </a:lnTo>
                <a:lnTo>
                  <a:pt x="703537" y="1494175"/>
                </a:lnTo>
                <a:lnTo>
                  <a:pt x="700682" y="1495765"/>
                </a:lnTo>
                <a:lnTo>
                  <a:pt x="697826" y="1497038"/>
                </a:lnTo>
                <a:lnTo>
                  <a:pt x="694653" y="1498310"/>
                </a:lnTo>
                <a:lnTo>
                  <a:pt x="691163" y="1499264"/>
                </a:lnTo>
                <a:lnTo>
                  <a:pt x="687991" y="1499901"/>
                </a:lnTo>
                <a:lnTo>
                  <a:pt x="687991" y="1753123"/>
                </a:lnTo>
                <a:lnTo>
                  <a:pt x="695605" y="1749305"/>
                </a:lnTo>
                <a:lnTo>
                  <a:pt x="702586" y="1744215"/>
                </a:lnTo>
                <a:lnTo>
                  <a:pt x="709566" y="1739125"/>
                </a:lnTo>
                <a:lnTo>
                  <a:pt x="716229" y="1732763"/>
                </a:lnTo>
                <a:lnTo>
                  <a:pt x="722892" y="1726083"/>
                </a:lnTo>
                <a:lnTo>
                  <a:pt x="729237" y="1718766"/>
                </a:lnTo>
                <a:lnTo>
                  <a:pt x="734948" y="1710813"/>
                </a:lnTo>
                <a:lnTo>
                  <a:pt x="740977" y="1702224"/>
                </a:lnTo>
                <a:lnTo>
                  <a:pt x="746371" y="1692998"/>
                </a:lnTo>
                <a:lnTo>
                  <a:pt x="751447" y="1683137"/>
                </a:lnTo>
                <a:lnTo>
                  <a:pt x="756841" y="1672639"/>
                </a:lnTo>
                <a:lnTo>
                  <a:pt x="761600" y="1661505"/>
                </a:lnTo>
                <a:lnTo>
                  <a:pt x="766359" y="1650052"/>
                </a:lnTo>
                <a:lnTo>
                  <a:pt x="770801" y="1637646"/>
                </a:lnTo>
                <a:lnTo>
                  <a:pt x="774926" y="1624921"/>
                </a:lnTo>
                <a:lnTo>
                  <a:pt x="779051" y="1611560"/>
                </a:lnTo>
                <a:lnTo>
                  <a:pt x="782541" y="1597563"/>
                </a:lnTo>
                <a:lnTo>
                  <a:pt x="786031" y="1582611"/>
                </a:lnTo>
                <a:lnTo>
                  <a:pt x="789521" y="1567660"/>
                </a:lnTo>
                <a:lnTo>
                  <a:pt x="792377" y="1552072"/>
                </a:lnTo>
                <a:lnTo>
                  <a:pt x="795232" y="1535530"/>
                </a:lnTo>
                <a:lnTo>
                  <a:pt x="797770" y="1518988"/>
                </a:lnTo>
                <a:lnTo>
                  <a:pt x="800626" y="1501491"/>
                </a:lnTo>
                <a:lnTo>
                  <a:pt x="802530" y="1483677"/>
                </a:lnTo>
                <a:lnTo>
                  <a:pt x="804751" y="1464908"/>
                </a:lnTo>
                <a:lnTo>
                  <a:pt x="806337" y="1446139"/>
                </a:lnTo>
                <a:lnTo>
                  <a:pt x="807923" y="1426415"/>
                </a:lnTo>
                <a:lnTo>
                  <a:pt x="809193" y="1406374"/>
                </a:lnTo>
                <a:lnTo>
                  <a:pt x="810779" y="1385696"/>
                </a:lnTo>
                <a:lnTo>
                  <a:pt x="811731" y="1364382"/>
                </a:lnTo>
                <a:lnTo>
                  <a:pt x="812365" y="1343069"/>
                </a:lnTo>
                <a:lnTo>
                  <a:pt x="813000" y="1320800"/>
                </a:lnTo>
                <a:lnTo>
                  <a:pt x="840921" y="1322709"/>
                </a:lnTo>
                <a:lnTo>
                  <a:pt x="866621" y="1324300"/>
                </a:lnTo>
                <a:lnTo>
                  <a:pt x="909771" y="1327481"/>
                </a:lnTo>
                <a:lnTo>
                  <a:pt x="938644" y="1330026"/>
                </a:lnTo>
                <a:lnTo>
                  <a:pt x="948797" y="1330980"/>
                </a:lnTo>
                <a:lnTo>
                  <a:pt x="956729" y="1331298"/>
                </a:lnTo>
                <a:lnTo>
                  <a:pt x="964661" y="1331934"/>
                </a:lnTo>
                <a:lnTo>
                  <a:pt x="972593" y="1332889"/>
                </a:lnTo>
                <a:lnTo>
                  <a:pt x="980208" y="1334161"/>
                </a:lnTo>
                <a:lnTo>
                  <a:pt x="987823" y="1335752"/>
                </a:lnTo>
                <a:lnTo>
                  <a:pt x="995437" y="1337979"/>
                </a:lnTo>
                <a:lnTo>
                  <a:pt x="1002418" y="1340205"/>
                </a:lnTo>
                <a:lnTo>
                  <a:pt x="1009715" y="1343387"/>
                </a:lnTo>
                <a:lnTo>
                  <a:pt x="1016378" y="1346250"/>
                </a:lnTo>
                <a:lnTo>
                  <a:pt x="1023358" y="1349749"/>
                </a:lnTo>
                <a:lnTo>
                  <a:pt x="1030021" y="1353885"/>
                </a:lnTo>
                <a:lnTo>
                  <a:pt x="1036050" y="1357702"/>
                </a:lnTo>
                <a:lnTo>
                  <a:pt x="1042395" y="1361837"/>
                </a:lnTo>
                <a:lnTo>
                  <a:pt x="1048106" y="1366927"/>
                </a:lnTo>
                <a:lnTo>
                  <a:pt x="1053817" y="1371699"/>
                </a:lnTo>
                <a:lnTo>
                  <a:pt x="1059211" y="1377107"/>
                </a:lnTo>
                <a:lnTo>
                  <a:pt x="1064605" y="1382197"/>
                </a:lnTo>
                <a:lnTo>
                  <a:pt x="1069364" y="1388241"/>
                </a:lnTo>
                <a:lnTo>
                  <a:pt x="1073806" y="1393967"/>
                </a:lnTo>
                <a:lnTo>
                  <a:pt x="1078248" y="1400012"/>
                </a:lnTo>
                <a:lnTo>
                  <a:pt x="1082373" y="1406374"/>
                </a:lnTo>
                <a:lnTo>
                  <a:pt x="1085863" y="1413054"/>
                </a:lnTo>
                <a:lnTo>
                  <a:pt x="1089670" y="1419735"/>
                </a:lnTo>
                <a:lnTo>
                  <a:pt x="1092843" y="1426734"/>
                </a:lnTo>
                <a:lnTo>
                  <a:pt x="1095381" y="1433732"/>
                </a:lnTo>
                <a:lnTo>
                  <a:pt x="1097920" y="1441049"/>
                </a:lnTo>
                <a:lnTo>
                  <a:pt x="1100141" y="1448684"/>
                </a:lnTo>
                <a:lnTo>
                  <a:pt x="1101727" y="1456000"/>
                </a:lnTo>
                <a:lnTo>
                  <a:pt x="1103314" y="1463635"/>
                </a:lnTo>
                <a:lnTo>
                  <a:pt x="1104265" y="1471588"/>
                </a:lnTo>
                <a:lnTo>
                  <a:pt x="1104900" y="1479541"/>
                </a:lnTo>
                <a:lnTo>
                  <a:pt x="1104900" y="1487494"/>
                </a:lnTo>
                <a:lnTo>
                  <a:pt x="1104900" y="1686000"/>
                </a:lnTo>
                <a:lnTo>
                  <a:pt x="1104900" y="1690135"/>
                </a:lnTo>
                <a:lnTo>
                  <a:pt x="1104265" y="1693953"/>
                </a:lnTo>
                <a:lnTo>
                  <a:pt x="1103631" y="1697770"/>
                </a:lnTo>
                <a:lnTo>
                  <a:pt x="1102362" y="1701906"/>
                </a:lnTo>
                <a:lnTo>
                  <a:pt x="1101093" y="1705405"/>
                </a:lnTo>
                <a:lnTo>
                  <a:pt x="1099189" y="1709222"/>
                </a:lnTo>
                <a:lnTo>
                  <a:pt x="1096968" y="1713040"/>
                </a:lnTo>
                <a:lnTo>
                  <a:pt x="1094430" y="1716221"/>
                </a:lnTo>
                <a:lnTo>
                  <a:pt x="1091891" y="1719720"/>
                </a:lnTo>
                <a:lnTo>
                  <a:pt x="1089036" y="1722901"/>
                </a:lnTo>
                <a:lnTo>
                  <a:pt x="1085546" y="1726719"/>
                </a:lnTo>
                <a:lnTo>
                  <a:pt x="1082056" y="1729900"/>
                </a:lnTo>
                <a:lnTo>
                  <a:pt x="1078248" y="1732763"/>
                </a:lnTo>
                <a:lnTo>
                  <a:pt x="1074124" y="1736262"/>
                </a:lnTo>
                <a:lnTo>
                  <a:pt x="1069682" y="1739125"/>
                </a:lnTo>
                <a:lnTo>
                  <a:pt x="1065240" y="1741989"/>
                </a:lnTo>
                <a:lnTo>
                  <a:pt x="1055404" y="1748033"/>
                </a:lnTo>
                <a:lnTo>
                  <a:pt x="1044299" y="1753441"/>
                </a:lnTo>
                <a:lnTo>
                  <a:pt x="1032560" y="1758531"/>
                </a:lnTo>
                <a:lnTo>
                  <a:pt x="1019868" y="1763939"/>
                </a:lnTo>
                <a:lnTo>
                  <a:pt x="1005908" y="1768392"/>
                </a:lnTo>
                <a:lnTo>
                  <a:pt x="991630" y="1773164"/>
                </a:lnTo>
                <a:lnTo>
                  <a:pt x="976718" y="1777300"/>
                </a:lnTo>
                <a:lnTo>
                  <a:pt x="960854" y="1781117"/>
                </a:lnTo>
                <a:lnTo>
                  <a:pt x="944038" y="1784934"/>
                </a:lnTo>
                <a:lnTo>
                  <a:pt x="927222" y="1788434"/>
                </a:lnTo>
                <a:lnTo>
                  <a:pt x="909454" y="1791615"/>
                </a:lnTo>
                <a:lnTo>
                  <a:pt x="891369" y="1794796"/>
                </a:lnTo>
                <a:lnTo>
                  <a:pt x="872332" y="1797341"/>
                </a:lnTo>
                <a:lnTo>
                  <a:pt x="853295" y="1799886"/>
                </a:lnTo>
                <a:lnTo>
                  <a:pt x="833941" y="1801795"/>
                </a:lnTo>
                <a:lnTo>
                  <a:pt x="813952" y="1804022"/>
                </a:lnTo>
                <a:lnTo>
                  <a:pt x="793328" y="1805930"/>
                </a:lnTo>
                <a:lnTo>
                  <a:pt x="773022" y="1807203"/>
                </a:lnTo>
                <a:lnTo>
                  <a:pt x="752399" y="1808475"/>
                </a:lnTo>
                <a:lnTo>
                  <a:pt x="731458" y="1809748"/>
                </a:lnTo>
                <a:lnTo>
                  <a:pt x="710200" y="1810384"/>
                </a:lnTo>
                <a:lnTo>
                  <a:pt x="688942" y="1811020"/>
                </a:lnTo>
                <a:lnTo>
                  <a:pt x="667684" y="1811338"/>
                </a:lnTo>
                <a:lnTo>
                  <a:pt x="646427" y="1811338"/>
                </a:lnTo>
                <a:lnTo>
                  <a:pt x="625486" y="1811338"/>
                </a:lnTo>
                <a:lnTo>
                  <a:pt x="603911" y="1811020"/>
                </a:lnTo>
                <a:lnTo>
                  <a:pt x="582653" y="1810384"/>
                </a:lnTo>
                <a:lnTo>
                  <a:pt x="561395" y="1809748"/>
                </a:lnTo>
                <a:lnTo>
                  <a:pt x="540137" y="1808475"/>
                </a:lnTo>
                <a:lnTo>
                  <a:pt x="518879" y="1807203"/>
                </a:lnTo>
                <a:lnTo>
                  <a:pt x="498573" y="1805930"/>
                </a:lnTo>
                <a:lnTo>
                  <a:pt x="477632" y="1804022"/>
                </a:lnTo>
                <a:lnTo>
                  <a:pt x="457326" y="1801795"/>
                </a:lnTo>
                <a:lnTo>
                  <a:pt x="437337" y="1799886"/>
                </a:lnTo>
                <a:lnTo>
                  <a:pt x="417983" y="1797341"/>
                </a:lnTo>
                <a:lnTo>
                  <a:pt x="398629" y="1794796"/>
                </a:lnTo>
                <a:lnTo>
                  <a:pt x="379909" y="1791615"/>
                </a:lnTo>
                <a:lnTo>
                  <a:pt x="361824" y="1788434"/>
                </a:lnTo>
                <a:lnTo>
                  <a:pt x="344056" y="1784934"/>
                </a:lnTo>
                <a:lnTo>
                  <a:pt x="327240" y="1781117"/>
                </a:lnTo>
                <a:lnTo>
                  <a:pt x="310741" y="1777300"/>
                </a:lnTo>
                <a:lnTo>
                  <a:pt x="295195" y="1773164"/>
                </a:lnTo>
                <a:lnTo>
                  <a:pt x="280600" y="1768392"/>
                </a:lnTo>
                <a:lnTo>
                  <a:pt x="266322" y="1763939"/>
                </a:lnTo>
                <a:lnTo>
                  <a:pt x="252996" y="1758531"/>
                </a:lnTo>
                <a:lnTo>
                  <a:pt x="240622" y="1753441"/>
                </a:lnTo>
                <a:lnTo>
                  <a:pt x="229517" y="1748033"/>
                </a:lnTo>
                <a:lnTo>
                  <a:pt x="219047" y="1741989"/>
                </a:lnTo>
                <a:lnTo>
                  <a:pt x="214288" y="1739125"/>
                </a:lnTo>
                <a:lnTo>
                  <a:pt x="209846" y="1736262"/>
                </a:lnTo>
                <a:lnTo>
                  <a:pt x="205404" y="1732763"/>
                </a:lnTo>
                <a:lnTo>
                  <a:pt x="201596" y="1729900"/>
                </a:lnTo>
                <a:lnTo>
                  <a:pt x="198106" y="1726719"/>
                </a:lnTo>
                <a:lnTo>
                  <a:pt x="194299" y="1722901"/>
                </a:lnTo>
                <a:lnTo>
                  <a:pt x="191443" y="1719720"/>
                </a:lnTo>
                <a:lnTo>
                  <a:pt x="188588" y="1716221"/>
                </a:lnTo>
                <a:lnTo>
                  <a:pt x="186367" y="1713040"/>
                </a:lnTo>
                <a:lnTo>
                  <a:pt x="183828" y="1709222"/>
                </a:lnTo>
                <a:lnTo>
                  <a:pt x="181925" y="1705405"/>
                </a:lnTo>
                <a:lnTo>
                  <a:pt x="180338" y="1701906"/>
                </a:lnTo>
                <a:lnTo>
                  <a:pt x="179386" y="1697770"/>
                </a:lnTo>
                <a:lnTo>
                  <a:pt x="178435" y="1693953"/>
                </a:lnTo>
                <a:lnTo>
                  <a:pt x="177800" y="1690135"/>
                </a:lnTo>
                <a:lnTo>
                  <a:pt x="177800" y="1686000"/>
                </a:lnTo>
                <a:lnTo>
                  <a:pt x="177800" y="1487494"/>
                </a:lnTo>
                <a:lnTo>
                  <a:pt x="178117" y="1479541"/>
                </a:lnTo>
                <a:lnTo>
                  <a:pt x="178435" y="1471588"/>
                </a:lnTo>
                <a:lnTo>
                  <a:pt x="179386" y="1463635"/>
                </a:lnTo>
                <a:lnTo>
                  <a:pt x="180973" y="1456000"/>
                </a:lnTo>
                <a:lnTo>
                  <a:pt x="182559" y="1448684"/>
                </a:lnTo>
                <a:lnTo>
                  <a:pt x="184463" y="1441049"/>
                </a:lnTo>
                <a:lnTo>
                  <a:pt x="187318" y="1433732"/>
                </a:lnTo>
                <a:lnTo>
                  <a:pt x="190174" y="1426734"/>
                </a:lnTo>
                <a:lnTo>
                  <a:pt x="193030" y="1419735"/>
                </a:lnTo>
                <a:lnTo>
                  <a:pt x="196520" y="1413054"/>
                </a:lnTo>
                <a:lnTo>
                  <a:pt x="200327" y="1406374"/>
                </a:lnTo>
                <a:lnTo>
                  <a:pt x="204452" y="1400012"/>
                </a:lnTo>
                <a:lnTo>
                  <a:pt x="208576" y="1393967"/>
                </a:lnTo>
                <a:lnTo>
                  <a:pt x="213336" y="1388241"/>
                </a:lnTo>
                <a:lnTo>
                  <a:pt x="218095" y="1382197"/>
                </a:lnTo>
                <a:lnTo>
                  <a:pt x="223489" y="1377107"/>
                </a:lnTo>
                <a:lnTo>
                  <a:pt x="228883" y="1371699"/>
                </a:lnTo>
                <a:lnTo>
                  <a:pt x="234594" y="1366927"/>
                </a:lnTo>
                <a:lnTo>
                  <a:pt x="240305" y="1361837"/>
                </a:lnTo>
                <a:lnTo>
                  <a:pt x="246650" y="1357702"/>
                </a:lnTo>
                <a:lnTo>
                  <a:pt x="252679" y="1353885"/>
                </a:lnTo>
                <a:lnTo>
                  <a:pt x="259659" y="1349749"/>
                </a:lnTo>
                <a:lnTo>
                  <a:pt x="266005" y="1346250"/>
                </a:lnTo>
                <a:lnTo>
                  <a:pt x="272985" y="1343387"/>
                </a:lnTo>
                <a:lnTo>
                  <a:pt x="280282" y="1340205"/>
                </a:lnTo>
                <a:lnTo>
                  <a:pt x="287263" y="1337979"/>
                </a:lnTo>
                <a:lnTo>
                  <a:pt x="294877" y="1335752"/>
                </a:lnTo>
                <a:lnTo>
                  <a:pt x="302492" y="1334161"/>
                </a:lnTo>
                <a:lnTo>
                  <a:pt x="310107" y="1332889"/>
                </a:lnTo>
                <a:lnTo>
                  <a:pt x="318039" y="1331934"/>
                </a:lnTo>
                <a:lnTo>
                  <a:pt x="325971" y="1331298"/>
                </a:lnTo>
                <a:lnTo>
                  <a:pt x="333903" y="1330980"/>
                </a:lnTo>
                <a:lnTo>
                  <a:pt x="344056" y="1330026"/>
                </a:lnTo>
                <a:lnTo>
                  <a:pt x="372929" y="1327481"/>
                </a:lnTo>
                <a:lnTo>
                  <a:pt x="415762" y="1324300"/>
                </a:lnTo>
                <a:lnTo>
                  <a:pt x="441779" y="1322709"/>
                </a:lnTo>
                <a:lnTo>
                  <a:pt x="470017" y="1320800"/>
                </a:lnTo>
                <a:close/>
                <a:moveTo>
                  <a:pt x="1004887" y="995363"/>
                </a:moveTo>
                <a:lnTo>
                  <a:pt x="1176337" y="995363"/>
                </a:lnTo>
                <a:lnTo>
                  <a:pt x="1176337" y="1265238"/>
                </a:lnTo>
                <a:lnTo>
                  <a:pt x="1004887" y="1265238"/>
                </a:lnTo>
                <a:lnTo>
                  <a:pt x="1004887" y="995363"/>
                </a:lnTo>
                <a:close/>
                <a:moveTo>
                  <a:pt x="493561" y="847408"/>
                </a:moveTo>
                <a:lnTo>
                  <a:pt x="491024" y="847726"/>
                </a:lnTo>
                <a:lnTo>
                  <a:pt x="488804" y="848043"/>
                </a:lnTo>
                <a:lnTo>
                  <a:pt x="485950" y="848996"/>
                </a:lnTo>
                <a:lnTo>
                  <a:pt x="483730" y="849948"/>
                </a:lnTo>
                <a:lnTo>
                  <a:pt x="481510" y="851218"/>
                </a:lnTo>
                <a:lnTo>
                  <a:pt x="479290" y="852806"/>
                </a:lnTo>
                <a:lnTo>
                  <a:pt x="475167" y="856933"/>
                </a:lnTo>
                <a:lnTo>
                  <a:pt x="470727" y="861061"/>
                </a:lnTo>
                <a:lnTo>
                  <a:pt x="466604" y="865823"/>
                </a:lnTo>
                <a:lnTo>
                  <a:pt x="462482" y="871221"/>
                </a:lnTo>
                <a:lnTo>
                  <a:pt x="454553" y="882651"/>
                </a:lnTo>
                <a:lnTo>
                  <a:pt x="448527" y="890906"/>
                </a:lnTo>
                <a:lnTo>
                  <a:pt x="442819" y="899478"/>
                </a:lnTo>
                <a:lnTo>
                  <a:pt x="436793" y="908368"/>
                </a:lnTo>
                <a:lnTo>
                  <a:pt x="431402" y="917893"/>
                </a:lnTo>
                <a:lnTo>
                  <a:pt x="429499" y="926783"/>
                </a:lnTo>
                <a:lnTo>
                  <a:pt x="427596" y="935673"/>
                </a:lnTo>
                <a:lnTo>
                  <a:pt x="426010" y="945198"/>
                </a:lnTo>
                <a:lnTo>
                  <a:pt x="424742" y="954406"/>
                </a:lnTo>
                <a:lnTo>
                  <a:pt x="423790" y="963931"/>
                </a:lnTo>
                <a:lnTo>
                  <a:pt x="423156" y="973773"/>
                </a:lnTo>
                <a:lnTo>
                  <a:pt x="422839" y="982981"/>
                </a:lnTo>
                <a:lnTo>
                  <a:pt x="422839" y="992823"/>
                </a:lnTo>
                <a:lnTo>
                  <a:pt x="423156" y="1007111"/>
                </a:lnTo>
                <a:lnTo>
                  <a:pt x="424107" y="1020764"/>
                </a:lnTo>
                <a:lnTo>
                  <a:pt x="426010" y="1034099"/>
                </a:lnTo>
                <a:lnTo>
                  <a:pt x="428547" y="1047434"/>
                </a:lnTo>
                <a:lnTo>
                  <a:pt x="432036" y="1060769"/>
                </a:lnTo>
                <a:lnTo>
                  <a:pt x="435525" y="1073469"/>
                </a:lnTo>
                <a:lnTo>
                  <a:pt x="439965" y="1086169"/>
                </a:lnTo>
                <a:lnTo>
                  <a:pt x="445039" y="1098551"/>
                </a:lnTo>
                <a:lnTo>
                  <a:pt x="450430" y="1110934"/>
                </a:lnTo>
                <a:lnTo>
                  <a:pt x="456456" y="1122999"/>
                </a:lnTo>
                <a:lnTo>
                  <a:pt x="462799" y="1134429"/>
                </a:lnTo>
                <a:lnTo>
                  <a:pt x="469459" y="1145541"/>
                </a:lnTo>
                <a:lnTo>
                  <a:pt x="477070" y="1156019"/>
                </a:lnTo>
                <a:lnTo>
                  <a:pt x="484364" y="1166496"/>
                </a:lnTo>
                <a:lnTo>
                  <a:pt x="492293" y="1176656"/>
                </a:lnTo>
                <a:lnTo>
                  <a:pt x="500539" y="1186181"/>
                </a:lnTo>
                <a:lnTo>
                  <a:pt x="508784" y="1195389"/>
                </a:lnTo>
                <a:lnTo>
                  <a:pt x="517347" y="1204279"/>
                </a:lnTo>
                <a:lnTo>
                  <a:pt x="526227" y="1212216"/>
                </a:lnTo>
                <a:lnTo>
                  <a:pt x="535107" y="1220154"/>
                </a:lnTo>
                <a:lnTo>
                  <a:pt x="543987" y="1227456"/>
                </a:lnTo>
                <a:lnTo>
                  <a:pt x="553184" y="1234124"/>
                </a:lnTo>
                <a:lnTo>
                  <a:pt x="562381" y="1240474"/>
                </a:lnTo>
                <a:lnTo>
                  <a:pt x="571578" y="1245871"/>
                </a:lnTo>
                <a:lnTo>
                  <a:pt x="580775" y="1250951"/>
                </a:lnTo>
                <a:lnTo>
                  <a:pt x="589655" y="1255079"/>
                </a:lnTo>
                <a:lnTo>
                  <a:pt x="598853" y="1258889"/>
                </a:lnTo>
                <a:lnTo>
                  <a:pt x="607732" y="1262381"/>
                </a:lnTo>
                <a:lnTo>
                  <a:pt x="616612" y="1264604"/>
                </a:lnTo>
                <a:lnTo>
                  <a:pt x="624858" y="1266509"/>
                </a:lnTo>
                <a:lnTo>
                  <a:pt x="633421" y="1267461"/>
                </a:lnTo>
                <a:lnTo>
                  <a:pt x="641349" y="1267779"/>
                </a:lnTo>
                <a:lnTo>
                  <a:pt x="649595" y="1267461"/>
                </a:lnTo>
                <a:lnTo>
                  <a:pt x="657524" y="1266509"/>
                </a:lnTo>
                <a:lnTo>
                  <a:pt x="666404" y="1264604"/>
                </a:lnTo>
                <a:lnTo>
                  <a:pt x="674967" y="1262381"/>
                </a:lnTo>
                <a:lnTo>
                  <a:pt x="684164" y="1258889"/>
                </a:lnTo>
                <a:lnTo>
                  <a:pt x="692726" y="1255079"/>
                </a:lnTo>
                <a:lnTo>
                  <a:pt x="701924" y="1250951"/>
                </a:lnTo>
                <a:lnTo>
                  <a:pt x="711121" y="1245871"/>
                </a:lnTo>
                <a:lnTo>
                  <a:pt x="720318" y="1240474"/>
                </a:lnTo>
                <a:lnTo>
                  <a:pt x="729515" y="1234124"/>
                </a:lnTo>
                <a:lnTo>
                  <a:pt x="738395" y="1227456"/>
                </a:lnTo>
                <a:lnTo>
                  <a:pt x="747592" y="1220154"/>
                </a:lnTo>
                <a:lnTo>
                  <a:pt x="756472" y="1212216"/>
                </a:lnTo>
                <a:lnTo>
                  <a:pt x="765352" y="1204279"/>
                </a:lnTo>
                <a:lnTo>
                  <a:pt x="773915" y="1195389"/>
                </a:lnTo>
                <a:lnTo>
                  <a:pt x="782160" y="1186181"/>
                </a:lnTo>
                <a:lnTo>
                  <a:pt x="790406" y="1176656"/>
                </a:lnTo>
                <a:lnTo>
                  <a:pt x="798652" y="1166496"/>
                </a:lnTo>
                <a:lnTo>
                  <a:pt x="805946" y="1156019"/>
                </a:lnTo>
                <a:lnTo>
                  <a:pt x="813240" y="1145541"/>
                </a:lnTo>
                <a:lnTo>
                  <a:pt x="819900" y="1134429"/>
                </a:lnTo>
                <a:lnTo>
                  <a:pt x="826243" y="1122999"/>
                </a:lnTo>
                <a:lnTo>
                  <a:pt x="831952" y="1110934"/>
                </a:lnTo>
                <a:lnTo>
                  <a:pt x="837660" y="1098551"/>
                </a:lnTo>
                <a:lnTo>
                  <a:pt x="842417" y="1086169"/>
                </a:lnTo>
                <a:lnTo>
                  <a:pt x="847174" y="1073469"/>
                </a:lnTo>
                <a:lnTo>
                  <a:pt x="850980" y="1060769"/>
                </a:lnTo>
                <a:lnTo>
                  <a:pt x="853834" y="1047434"/>
                </a:lnTo>
                <a:lnTo>
                  <a:pt x="856689" y="1034099"/>
                </a:lnTo>
                <a:lnTo>
                  <a:pt x="858592" y="1020764"/>
                </a:lnTo>
                <a:lnTo>
                  <a:pt x="859543" y="1007111"/>
                </a:lnTo>
                <a:lnTo>
                  <a:pt x="860177" y="992823"/>
                </a:lnTo>
                <a:lnTo>
                  <a:pt x="859860" y="984886"/>
                </a:lnTo>
                <a:lnTo>
                  <a:pt x="859543" y="976313"/>
                </a:lnTo>
                <a:lnTo>
                  <a:pt x="837343" y="975361"/>
                </a:lnTo>
                <a:lnTo>
                  <a:pt x="814509" y="973773"/>
                </a:lnTo>
                <a:lnTo>
                  <a:pt x="791040" y="970916"/>
                </a:lnTo>
                <a:lnTo>
                  <a:pt x="767255" y="968058"/>
                </a:lnTo>
                <a:lnTo>
                  <a:pt x="743469" y="964566"/>
                </a:lnTo>
                <a:lnTo>
                  <a:pt x="719366" y="960438"/>
                </a:lnTo>
                <a:lnTo>
                  <a:pt x="695898" y="955041"/>
                </a:lnTo>
                <a:lnTo>
                  <a:pt x="684481" y="952501"/>
                </a:lnTo>
                <a:lnTo>
                  <a:pt x="673064" y="949643"/>
                </a:lnTo>
                <a:lnTo>
                  <a:pt x="661964" y="946468"/>
                </a:lnTo>
                <a:lnTo>
                  <a:pt x="651181" y="943293"/>
                </a:lnTo>
                <a:lnTo>
                  <a:pt x="640398" y="940118"/>
                </a:lnTo>
                <a:lnTo>
                  <a:pt x="629932" y="936308"/>
                </a:lnTo>
                <a:lnTo>
                  <a:pt x="620101" y="932816"/>
                </a:lnTo>
                <a:lnTo>
                  <a:pt x="610270" y="929006"/>
                </a:lnTo>
                <a:lnTo>
                  <a:pt x="601073" y="924878"/>
                </a:lnTo>
                <a:lnTo>
                  <a:pt x="592510" y="921068"/>
                </a:lnTo>
                <a:lnTo>
                  <a:pt x="583947" y="916941"/>
                </a:lnTo>
                <a:lnTo>
                  <a:pt x="576018" y="912178"/>
                </a:lnTo>
                <a:lnTo>
                  <a:pt x="568724" y="907733"/>
                </a:lnTo>
                <a:lnTo>
                  <a:pt x="561747" y="903288"/>
                </a:lnTo>
                <a:lnTo>
                  <a:pt x="555404" y="898208"/>
                </a:lnTo>
                <a:lnTo>
                  <a:pt x="550013" y="893128"/>
                </a:lnTo>
                <a:lnTo>
                  <a:pt x="544938" y="887731"/>
                </a:lnTo>
                <a:lnTo>
                  <a:pt x="540498" y="882651"/>
                </a:lnTo>
                <a:lnTo>
                  <a:pt x="536376" y="876936"/>
                </a:lnTo>
                <a:lnTo>
                  <a:pt x="532253" y="872173"/>
                </a:lnTo>
                <a:lnTo>
                  <a:pt x="528447" y="867728"/>
                </a:lnTo>
                <a:lnTo>
                  <a:pt x="524641" y="863601"/>
                </a:lnTo>
                <a:lnTo>
                  <a:pt x="520836" y="860426"/>
                </a:lnTo>
                <a:lnTo>
                  <a:pt x="517347" y="857251"/>
                </a:lnTo>
                <a:lnTo>
                  <a:pt x="514176" y="854393"/>
                </a:lnTo>
                <a:lnTo>
                  <a:pt x="511004" y="852488"/>
                </a:lnTo>
                <a:lnTo>
                  <a:pt x="507833" y="850583"/>
                </a:lnTo>
                <a:lnTo>
                  <a:pt x="504661" y="849313"/>
                </a:lnTo>
                <a:lnTo>
                  <a:pt x="501807" y="848361"/>
                </a:lnTo>
                <a:lnTo>
                  <a:pt x="499270" y="847726"/>
                </a:lnTo>
                <a:lnTo>
                  <a:pt x="496099" y="847408"/>
                </a:lnTo>
                <a:lnTo>
                  <a:pt x="493561" y="847408"/>
                </a:lnTo>
                <a:close/>
                <a:moveTo>
                  <a:pt x="1304925" y="828675"/>
                </a:moveTo>
                <a:lnTo>
                  <a:pt x="1476375" y="828675"/>
                </a:lnTo>
                <a:lnTo>
                  <a:pt x="1476375" y="1252538"/>
                </a:lnTo>
                <a:lnTo>
                  <a:pt x="1304925" y="1252538"/>
                </a:lnTo>
                <a:lnTo>
                  <a:pt x="1304925" y="828675"/>
                </a:lnTo>
                <a:close/>
                <a:moveTo>
                  <a:pt x="634055" y="655638"/>
                </a:moveTo>
                <a:lnTo>
                  <a:pt x="641349" y="655638"/>
                </a:lnTo>
                <a:lnTo>
                  <a:pt x="648644" y="655638"/>
                </a:lnTo>
                <a:lnTo>
                  <a:pt x="655938" y="655956"/>
                </a:lnTo>
                <a:lnTo>
                  <a:pt x="662915" y="656591"/>
                </a:lnTo>
                <a:lnTo>
                  <a:pt x="669892" y="657226"/>
                </a:lnTo>
                <a:lnTo>
                  <a:pt x="677187" y="658178"/>
                </a:lnTo>
                <a:lnTo>
                  <a:pt x="684164" y="659766"/>
                </a:lnTo>
                <a:lnTo>
                  <a:pt x="691141" y="661036"/>
                </a:lnTo>
                <a:lnTo>
                  <a:pt x="698118" y="662623"/>
                </a:lnTo>
                <a:lnTo>
                  <a:pt x="704778" y="664211"/>
                </a:lnTo>
                <a:lnTo>
                  <a:pt x="711438" y="666433"/>
                </a:lnTo>
                <a:lnTo>
                  <a:pt x="718415" y="668338"/>
                </a:lnTo>
                <a:lnTo>
                  <a:pt x="724758" y="670878"/>
                </a:lnTo>
                <a:lnTo>
                  <a:pt x="731418" y="673418"/>
                </a:lnTo>
                <a:lnTo>
                  <a:pt x="737761" y="676276"/>
                </a:lnTo>
                <a:lnTo>
                  <a:pt x="744421" y="679133"/>
                </a:lnTo>
                <a:lnTo>
                  <a:pt x="750446" y="682308"/>
                </a:lnTo>
                <a:lnTo>
                  <a:pt x="763132" y="688976"/>
                </a:lnTo>
                <a:lnTo>
                  <a:pt x="775500" y="696596"/>
                </a:lnTo>
                <a:lnTo>
                  <a:pt x="787235" y="704533"/>
                </a:lnTo>
                <a:lnTo>
                  <a:pt x="798652" y="713423"/>
                </a:lnTo>
                <a:lnTo>
                  <a:pt x="809435" y="722631"/>
                </a:lnTo>
                <a:lnTo>
                  <a:pt x="819900" y="732791"/>
                </a:lnTo>
                <a:lnTo>
                  <a:pt x="830049" y="743586"/>
                </a:lnTo>
                <a:lnTo>
                  <a:pt x="839880" y="754698"/>
                </a:lnTo>
                <a:lnTo>
                  <a:pt x="849394" y="766446"/>
                </a:lnTo>
                <a:lnTo>
                  <a:pt x="858274" y="778511"/>
                </a:lnTo>
                <a:lnTo>
                  <a:pt x="866520" y="791211"/>
                </a:lnTo>
                <a:lnTo>
                  <a:pt x="874449" y="804546"/>
                </a:lnTo>
                <a:lnTo>
                  <a:pt x="881743" y="818198"/>
                </a:lnTo>
                <a:lnTo>
                  <a:pt x="888403" y="832168"/>
                </a:lnTo>
                <a:lnTo>
                  <a:pt x="894746" y="847091"/>
                </a:lnTo>
                <a:lnTo>
                  <a:pt x="900137" y="861696"/>
                </a:lnTo>
                <a:lnTo>
                  <a:pt x="905529" y="876936"/>
                </a:lnTo>
                <a:lnTo>
                  <a:pt x="909651" y="892811"/>
                </a:lnTo>
                <a:lnTo>
                  <a:pt x="913457" y="908686"/>
                </a:lnTo>
                <a:lnTo>
                  <a:pt x="916946" y="924878"/>
                </a:lnTo>
                <a:lnTo>
                  <a:pt x="919166" y="941706"/>
                </a:lnTo>
                <a:lnTo>
                  <a:pt x="921068" y="958533"/>
                </a:lnTo>
                <a:lnTo>
                  <a:pt x="922020" y="975678"/>
                </a:lnTo>
                <a:lnTo>
                  <a:pt x="922337" y="992823"/>
                </a:lnTo>
                <a:lnTo>
                  <a:pt x="922337" y="1002031"/>
                </a:lnTo>
                <a:lnTo>
                  <a:pt x="922020" y="1010921"/>
                </a:lnTo>
                <a:lnTo>
                  <a:pt x="921386" y="1019811"/>
                </a:lnTo>
                <a:lnTo>
                  <a:pt x="920434" y="1028384"/>
                </a:lnTo>
                <a:lnTo>
                  <a:pt x="919483" y="1037274"/>
                </a:lnTo>
                <a:lnTo>
                  <a:pt x="918214" y="1045846"/>
                </a:lnTo>
                <a:lnTo>
                  <a:pt x="916628" y="1054419"/>
                </a:lnTo>
                <a:lnTo>
                  <a:pt x="915043" y="1062674"/>
                </a:lnTo>
                <a:lnTo>
                  <a:pt x="912823" y="1070929"/>
                </a:lnTo>
                <a:lnTo>
                  <a:pt x="910603" y="1079501"/>
                </a:lnTo>
                <a:lnTo>
                  <a:pt x="908383" y="1087756"/>
                </a:lnTo>
                <a:lnTo>
                  <a:pt x="906163" y="1095694"/>
                </a:lnTo>
                <a:lnTo>
                  <a:pt x="903309" y="1103631"/>
                </a:lnTo>
                <a:lnTo>
                  <a:pt x="900137" y="1111569"/>
                </a:lnTo>
                <a:lnTo>
                  <a:pt x="897283" y="1119189"/>
                </a:lnTo>
                <a:lnTo>
                  <a:pt x="894111" y="1126809"/>
                </a:lnTo>
                <a:lnTo>
                  <a:pt x="887134" y="1141731"/>
                </a:lnTo>
                <a:lnTo>
                  <a:pt x="879523" y="1156336"/>
                </a:lnTo>
                <a:lnTo>
                  <a:pt x="871277" y="1170624"/>
                </a:lnTo>
                <a:lnTo>
                  <a:pt x="862714" y="1184276"/>
                </a:lnTo>
                <a:lnTo>
                  <a:pt x="853517" y="1197611"/>
                </a:lnTo>
                <a:lnTo>
                  <a:pt x="843686" y="1209994"/>
                </a:lnTo>
                <a:lnTo>
                  <a:pt x="833854" y="1222376"/>
                </a:lnTo>
                <a:lnTo>
                  <a:pt x="823389" y="1233806"/>
                </a:lnTo>
                <a:lnTo>
                  <a:pt x="812606" y="1244919"/>
                </a:lnTo>
                <a:lnTo>
                  <a:pt x="801823" y="1255396"/>
                </a:lnTo>
                <a:lnTo>
                  <a:pt x="790406" y="1265239"/>
                </a:lnTo>
                <a:lnTo>
                  <a:pt x="778989" y="1274446"/>
                </a:lnTo>
                <a:lnTo>
                  <a:pt x="767255" y="1282701"/>
                </a:lnTo>
                <a:lnTo>
                  <a:pt x="755521" y="1290956"/>
                </a:lnTo>
                <a:lnTo>
                  <a:pt x="743786" y="1298259"/>
                </a:lnTo>
                <a:lnTo>
                  <a:pt x="732052" y="1304609"/>
                </a:lnTo>
                <a:lnTo>
                  <a:pt x="720318" y="1310641"/>
                </a:lnTo>
                <a:lnTo>
                  <a:pt x="708584" y="1315721"/>
                </a:lnTo>
                <a:lnTo>
                  <a:pt x="696849" y="1320166"/>
                </a:lnTo>
                <a:lnTo>
                  <a:pt x="685432" y="1323659"/>
                </a:lnTo>
                <a:lnTo>
                  <a:pt x="674015" y="1326516"/>
                </a:lnTo>
                <a:lnTo>
                  <a:pt x="662915" y="1328421"/>
                </a:lnTo>
                <a:lnTo>
                  <a:pt x="657207" y="1329374"/>
                </a:lnTo>
                <a:lnTo>
                  <a:pt x="652132" y="1329691"/>
                </a:lnTo>
                <a:lnTo>
                  <a:pt x="646424" y="1330009"/>
                </a:lnTo>
                <a:lnTo>
                  <a:pt x="641349" y="1330326"/>
                </a:lnTo>
                <a:lnTo>
                  <a:pt x="635958" y="1330009"/>
                </a:lnTo>
                <a:lnTo>
                  <a:pt x="630884" y="1329691"/>
                </a:lnTo>
                <a:lnTo>
                  <a:pt x="625492" y="1329374"/>
                </a:lnTo>
                <a:lnTo>
                  <a:pt x="620101" y="1328421"/>
                </a:lnTo>
                <a:lnTo>
                  <a:pt x="609001" y="1326516"/>
                </a:lnTo>
                <a:lnTo>
                  <a:pt x="597584" y="1323659"/>
                </a:lnTo>
                <a:lnTo>
                  <a:pt x="585850" y="1320166"/>
                </a:lnTo>
                <a:lnTo>
                  <a:pt x="574433" y="1315721"/>
                </a:lnTo>
                <a:lnTo>
                  <a:pt x="562698" y="1310641"/>
                </a:lnTo>
                <a:lnTo>
                  <a:pt x="550647" y="1304609"/>
                </a:lnTo>
                <a:lnTo>
                  <a:pt x="538913" y="1298259"/>
                </a:lnTo>
                <a:lnTo>
                  <a:pt x="527179" y="1290956"/>
                </a:lnTo>
                <a:lnTo>
                  <a:pt x="515444" y="1282701"/>
                </a:lnTo>
                <a:lnTo>
                  <a:pt x="503710" y="1274446"/>
                </a:lnTo>
                <a:lnTo>
                  <a:pt x="492293" y="1265239"/>
                </a:lnTo>
                <a:lnTo>
                  <a:pt x="481193" y="1255396"/>
                </a:lnTo>
                <a:lnTo>
                  <a:pt x="470093" y="1244919"/>
                </a:lnTo>
                <a:lnTo>
                  <a:pt x="459310" y="1233806"/>
                </a:lnTo>
                <a:lnTo>
                  <a:pt x="448845" y="1222376"/>
                </a:lnTo>
                <a:lnTo>
                  <a:pt x="438696" y="1209994"/>
                </a:lnTo>
                <a:lnTo>
                  <a:pt x="429499" y="1197611"/>
                </a:lnTo>
                <a:lnTo>
                  <a:pt x="419985" y="1184276"/>
                </a:lnTo>
                <a:lnTo>
                  <a:pt x="411422" y="1170624"/>
                </a:lnTo>
                <a:lnTo>
                  <a:pt x="403176" y="1156336"/>
                </a:lnTo>
                <a:lnTo>
                  <a:pt x="395565" y="1141731"/>
                </a:lnTo>
                <a:lnTo>
                  <a:pt x="388588" y="1126809"/>
                </a:lnTo>
                <a:lnTo>
                  <a:pt x="385416" y="1119189"/>
                </a:lnTo>
                <a:lnTo>
                  <a:pt x="382245" y="1111569"/>
                </a:lnTo>
                <a:lnTo>
                  <a:pt x="379390" y="1103631"/>
                </a:lnTo>
                <a:lnTo>
                  <a:pt x="376853" y="1095694"/>
                </a:lnTo>
                <a:lnTo>
                  <a:pt x="374316" y="1087756"/>
                </a:lnTo>
                <a:lnTo>
                  <a:pt x="372096" y="1079501"/>
                </a:lnTo>
                <a:lnTo>
                  <a:pt x="369559" y="1070929"/>
                </a:lnTo>
                <a:lnTo>
                  <a:pt x="367656" y="1062674"/>
                </a:lnTo>
                <a:lnTo>
                  <a:pt x="366071" y="1054419"/>
                </a:lnTo>
                <a:lnTo>
                  <a:pt x="364485" y="1045846"/>
                </a:lnTo>
                <a:lnTo>
                  <a:pt x="363216" y="1037274"/>
                </a:lnTo>
                <a:lnTo>
                  <a:pt x="362265" y="1028384"/>
                </a:lnTo>
                <a:lnTo>
                  <a:pt x="361313" y="1019811"/>
                </a:lnTo>
                <a:lnTo>
                  <a:pt x="360996" y="1010921"/>
                </a:lnTo>
                <a:lnTo>
                  <a:pt x="360362" y="1002031"/>
                </a:lnTo>
                <a:lnTo>
                  <a:pt x="360362" y="992823"/>
                </a:lnTo>
                <a:lnTo>
                  <a:pt x="360679" y="975678"/>
                </a:lnTo>
                <a:lnTo>
                  <a:pt x="361948" y="958533"/>
                </a:lnTo>
                <a:lnTo>
                  <a:pt x="363533" y="941706"/>
                </a:lnTo>
                <a:lnTo>
                  <a:pt x="366071" y="924878"/>
                </a:lnTo>
                <a:lnTo>
                  <a:pt x="368925" y="908686"/>
                </a:lnTo>
                <a:lnTo>
                  <a:pt x="373048" y="892811"/>
                </a:lnTo>
                <a:lnTo>
                  <a:pt x="377171" y="876936"/>
                </a:lnTo>
                <a:lnTo>
                  <a:pt x="382245" y="861696"/>
                </a:lnTo>
                <a:lnTo>
                  <a:pt x="387953" y="847091"/>
                </a:lnTo>
                <a:lnTo>
                  <a:pt x="393979" y="832168"/>
                </a:lnTo>
                <a:lnTo>
                  <a:pt x="400956" y="818198"/>
                </a:lnTo>
                <a:lnTo>
                  <a:pt x="408568" y="804546"/>
                </a:lnTo>
                <a:lnTo>
                  <a:pt x="416179" y="791211"/>
                </a:lnTo>
                <a:lnTo>
                  <a:pt x="424425" y="778511"/>
                </a:lnTo>
                <a:lnTo>
                  <a:pt x="433305" y="766446"/>
                </a:lnTo>
                <a:lnTo>
                  <a:pt x="442819" y="754698"/>
                </a:lnTo>
                <a:lnTo>
                  <a:pt x="452650" y="743586"/>
                </a:lnTo>
                <a:lnTo>
                  <a:pt x="462482" y="732791"/>
                </a:lnTo>
                <a:lnTo>
                  <a:pt x="473264" y="722631"/>
                </a:lnTo>
                <a:lnTo>
                  <a:pt x="484047" y="713423"/>
                </a:lnTo>
                <a:lnTo>
                  <a:pt x="495464" y="704533"/>
                </a:lnTo>
                <a:lnTo>
                  <a:pt x="507516" y="696596"/>
                </a:lnTo>
                <a:lnTo>
                  <a:pt x="519567" y="688976"/>
                </a:lnTo>
                <a:lnTo>
                  <a:pt x="531936" y="682308"/>
                </a:lnTo>
                <a:lnTo>
                  <a:pt x="538278" y="679133"/>
                </a:lnTo>
                <a:lnTo>
                  <a:pt x="544938" y="676276"/>
                </a:lnTo>
                <a:lnTo>
                  <a:pt x="551281" y="673418"/>
                </a:lnTo>
                <a:lnTo>
                  <a:pt x="557941" y="670878"/>
                </a:lnTo>
                <a:lnTo>
                  <a:pt x="564284" y="668338"/>
                </a:lnTo>
                <a:lnTo>
                  <a:pt x="571261" y="666433"/>
                </a:lnTo>
                <a:lnTo>
                  <a:pt x="577921" y="664211"/>
                </a:lnTo>
                <a:lnTo>
                  <a:pt x="584898" y="662623"/>
                </a:lnTo>
                <a:lnTo>
                  <a:pt x="591875" y="661036"/>
                </a:lnTo>
                <a:lnTo>
                  <a:pt x="598535" y="659766"/>
                </a:lnTo>
                <a:lnTo>
                  <a:pt x="605830" y="658178"/>
                </a:lnTo>
                <a:lnTo>
                  <a:pt x="612490" y="657226"/>
                </a:lnTo>
                <a:lnTo>
                  <a:pt x="619784" y="656591"/>
                </a:lnTo>
                <a:lnTo>
                  <a:pt x="627078" y="655956"/>
                </a:lnTo>
                <a:lnTo>
                  <a:pt x="634055" y="655638"/>
                </a:lnTo>
                <a:close/>
                <a:moveTo>
                  <a:pt x="1604962" y="463550"/>
                </a:moveTo>
                <a:lnTo>
                  <a:pt x="1776412" y="463550"/>
                </a:lnTo>
                <a:lnTo>
                  <a:pt x="1776412" y="1252538"/>
                </a:lnTo>
                <a:lnTo>
                  <a:pt x="1604962" y="1252538"/>
                </a:lnTo>
                <a:lnTo>
                  <a:pt x="1604962" y="463550"/>
                </a:lnTo>
                <a:close/>
                <a:moveTo>
                  <a:pt x="0" y="0"/>
                </a:moveTo>
                <a:lnTo>
                  <a:pt x="2125663" y="0"/>
                </a:lnTo>
                <a:lnTo>
                  <a:pt x="2125663" y="171553"/>
                </a:lnTo>
                <a:lnTo>
                  <a:pt x="2039621" y="171553"/>
                </a:lnTo>
                <a:lnTo>
                  <a:pt x="2039621" y="1577975"/>
                </a:lnTo>
                <a:lnTo>
                  <a:pt x="1252220" y="1577975"/>
                </a:lnTo>
                <a:lnTo>
                  <a:pt x="1252220" y="1449310"/>
                </a:lnTo>
                <a:lnTo>
                  <a:pt x="1911033" y="1449310"/>
                </a:lnTo>
                <a:lnTo>
                  <a:pt x="1911033" y="171553"/>
                </a:lnTo>
                <a:lnTo>
                  <a:pt x="195263" y="171553"/>
                </a:lnTo>
                <a:lnTo>
                  <a:pt x="195263" y="1249164"/>
                </a:lnTo>
                <a:lnTo>
                  <a:pt x="66675" y="1249164"/>
                </a:lnTo>
                <a:lnTo>
                  <a:pt x="66675" y="171553"/>
                </a:lnTo>
                <a:lnTo>
                  <a:pt x="0" y="171553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  <p:sp>
        <p:nvSpPr>
          <p:cNvPr id="49" name="矩形 48"/>
          <p:cNvSpPr/>
          <p:nvPr/>
        </p:nvSpPr>
        <p:spPr>
          <a:xfrm flipV="1">
            <a:off x="913011" y="858085"/>
            <a:ext cx="11282162" cy="457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32" name="图片 31" descr="7072Gi正面.bmp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811519" y="118386"/>
            <a:ext cx="976294" cy="700835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1577"/>
          <a:stretch>
            <a:fillRect/>
          </a:stretch>
        </p:blipFill>
        <p:spPr>
          <a:xfrm>
            <a:off x="9193499" y="44624"/>
            <a:ext cx="1494427" cy="549748"/>
          </a:xfrm>
          <a:prstGeom prst="rect">
            <a:avLst/>
          </a:prstGeom>
        </p:spPr>
      </p:pic>
      <p:sp>
        <p:nvSpPr>
          <p:cNvPr id="34" name="文本框 33"/>
          <p:cNvSpPr txBox="1"/>
          <p:nvPr/>
        </p:nvSpPr>
        <p:spPr>
          <a:xfrm>
            <a:off x="9118266" y="589524"/>
            <a:ext cx="1685077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1300" dirty="0"/>
              <a:t>嵌入式一体化触摸屏</a:t>
            </a:r>
          </a:p>
        </p:txBody>
      </p:sp>
      <p:sp>
        <p:nvSpPr>
          <p:cNvPr id="35" name="矩形 34"/>
          <p:cNvSpPr/>
          <p:nvPr/>
        </p:nvSpPr>
        <p:spPr>
          <a:xfrm>
            <a:off x="10811519" y="109870"/>
            <a:ext cx="976294" cy="695338"/>
          </a:xfrm>
          <a:prstGeom prst="rect">
            <a:avLst/>
          </a:prstGeom>
          <a:noFill/>
          <a:ln w="12700">
            <a:solidFill>
              <a:srgbClr val="2F5EB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grpSp>
        <p:nvGrpSpPr>
          <p:cNvPr id="37" name="组合 36"/>
          <p:cNvGrpSpPr/>
          <p:nvPr/>
        </p:nvGrpSpPr>
        <p:grpSpPr>
          <a:xfrm>
            <a:off x="841003" y="971301"/>
            <a:ext cx="3528392" cy="657499"/>
            <a:chOff x="913011" y="1556792"/>
            <a:chExt cx="3528392" cy="657499"/>
          </a:xfrm>
        </p:grpSpPr>
        <p:sp>
          <p:nvSpPr>
            <p:cNvPr id="44" name="TextBox 7"/>
            <p:cNvSpPr>
              <a:spLocks noChangeArrowheads="1"/>
            </p:cNvSpPr>
            <p:nvPr/>
          </p:nvSpPr>
          <p:spPr bwMode="auto">
            <a:xfrm>
              <a:off x="1777107" y="1731653"/>
              <a:ext cx="2578146" cy="27699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r>
                <a:rPr lang="zh-CN" altLang="en-US" b="1" dirty="0" smtClean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功能实现</a:t>
              </a:r>
              <a:endParaRPr lang="zh-CN" altLang="zh-CN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5" name="圆角矩形 44"/>
            <p:cNvSpPr/>
            <p:nvPr/>
          </p:nvSpPr>
          <p:spPr>
            <a:xfrm>
              <a:off x="1215185" y="1652019"/>
              <a:ext cx="3226218" cy="467045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rgbClr val="2F5EB0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srgbClr val="2F5EB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46" name="组合 45"/>
            <p:cNvGrpSpPr/>
            <p:nvPr/>
          </p:nvGrpSpPr>
          <p:grpSpPr>
            <a:xfrm>
              <a:off x="913011" y="1556792"/>
              <a:ext cx="657499" cy="657499"/>
              <a:chOff x="6961683" y="1619373"/>
              <a:chExt cx="657499" cy="657499"/>
            </a:xfrm>
          </p:grpSpPr>
          <p:sp>
            <p:nvSpPr>
              <p:cNvPr id="47" name="椭圆 46"/>
              <p:cNvSpPr/>
              <p:nvPr/>
            </p:nvSpPr>
            <p:spPr>
              <a:xfrm>
                <a:off x="6961683" y="1619373"/>
                <a:ext cx="657499" cy="657499"/>
              </a:xfrm>
              <a:prstGeom prst="ellipse">
                <a:avLst/>
              </a:prstGeom>
              <a:solidFill>
                <a:srgbClr val="2F5EB0"/>
              </a:solidFill>
              <a:ln w="28575"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>
                  <a:solidFill>
                    <a:srgbClr val="2F5EB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grpSp>
            <p:nvGrpSpPr>
              <p:cNvPr id="48" name="组合 47"/>
              <p:cNvGrpSpPr/>
              <p:nvPr/>
            </p:nvGrpSpPr>
            <p:grpSpPr>
              <a:xfrm>
                <a:off x="7144192" y="1817619"/>
                <a:ext cx="357058" cy="261006"/>
                <a:chOff x="7599343" y="3871727"/>
                <a:chExt cx="790674" cy="577975"/>
              </a:xfrm>
              <a:solidFill>
                <a:schemeClr val="bg1"/>
              </a:solidFill>
              <a:effectLst/>
            </p:grpSpPr>
            <p:sp>
              <p:nvSpPr>
                <p:cNvPr id="50" name="任意多边形 85"/>
                <p:cNvSpPr>
                  <a:spLocks noChangeArrowheads="1"/>
                </p:cNvSpPr>
                <p:nvPr/>
              </p:nvSpPr>
              <p:spPr bwMode="auto">
                <a:xfrm>
                  <a:off x="7622726" y="3973484"/>
                  <a:ext cx="628785" cy="476218"/>
                </a:xfrm>
                <a:custGeom>
                  <a:avLst/>
                  <a:gdLst>
                    <a:gd name="T0" fmla="*/ 96105 w 628567"/>
                    <a:gd name="T1" fmla="*/ 192304 h 476598"/>
                    <a:gd name="T2" fmla="*/ 96105 w 628567"/>
                    <a:gd name="T3" fmla="*/ 476598 h 476598"/>
                    <a:gd name="T4" fmla="*/ 0 w 628567"/>
                    <a:gd name="T5" fmla="*/ 476598 h 476598"/>
                    <a:gd name="T6" fmla="*/ 0 w 628567"/>
                    <a:gd name="T7" fmla="*/ 267440 h 476598"/>
                    <a:gd name="T8" fmla="*/ 451079 w 628567"/>
                    <a:gd name="T9" fmla="*/ 149738 h 476598"/>
                    <a:gd name="T10" fmla="*/ 451079 w 628567"/>
                    <a:gd name="T11" fmla="*/ 476598 h 476598"/>
                    <a:gd name="T12" fmla="*/ 354974 w 628567"/>
                    <a:gd name="T13" fmla="*/ 476598 h 476598"/>
                    <a:gd name="T14" fmla="*/ 354974 w 628567"/>
                    <a:gd name="T15" fmla="*/ 196833 h 476598"/>
                    <a:gd name="T16" fmla="*/ 357633 w 628567"/>
                    <a:gd name="T17" fmla="*/ 200277 h 476598"/>
                    <a:gd name="T18" fmla="*/ 359009 w 628567"/>
                    <a:gd name="T19" fmla="*/ 199214 h 476598"/>
                    <a:gd name="T20" fmla="*/ 372907 w 628567"/>
                    <a:gd name="T21" fmla="*/ 215687 h 476598"/>
                    <a:gd name="T22" fmla="*/ 255352 w 628567"/>
                    <a:gd name="T23" fmla="*/ 67803 h 476598"/>
                    <a:gd name="T24" fmla="*/ 273592 w 628567"/>
                    <a:gd name="T25" fmla="*/ 91427 h 476598"/>
                    <a:gd name="T26" fmla="*/ 273592 w 628567"/>
                    <a:gd name="T27" fmla="*/ 476598 h 476598"/>
                    <a:gd name="T28" fmla="*/ 177487 w 628567"/>
                    <a:gd name="T29" fmla="*/ 476598 h 476598"/>
                    <a:gd name="T30" fmla="*/ 177487 w 628567"/>
                    <a:gd name="T31" fmla="*/ 128679 h 476598"/>
                    <a:gd name="T32" fmla="*/ 628567 w 628567"/>
                    <a:gd name="T33" fmla="*/ 0 h 476598"/>
                    <a:gd name="T34" fmla="*/ 628567 w 628567"/>
                    <a:gd name="T35" fmla="*/ 476598 h 476598"/>
                    <a:gd name="T36" fmla="*/ 532462 w 628567"/>
                    <a:gd name="T37" fmla="*/ 476598 h 476598"/>
                    <a:gd name="T38" fmla="*/ 532462 w 628567"/>
                    <a:gd name="T39" fmla="*/ 81079 h 476598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w 628567"/>
                    <a:gd name="T61" fmla="*/ 0 h 476598"/>
                    <a:gd name="T62" fmla="*/ 628567 w 628567"/>
                    <a:gd name="T63" fmla="*/ 476598 h 476598"/>
                  </a:gdLst>
                  <a:ahLst/>
                  <a:cxnLst>
                    <a:cxn ang="T40">
                      <a:pos x="T0" y="T1"/>
                    </a:cxn>
                    <a:cxn ang="T41">
                      <a:pos x="T2" y="T3"/>
                    </a:cxn>
                    <a:cxn ang="T42">
                      <a:pos x="T4" y="T5"/>
                    </a:cxn>
                    <a:cxn ang="T43">
                      <a:pos x="T6" y="T7"/>
                    </a:cxn>
                    <a:cxn ang="T44">
                      <a:pos x="T8" y="T9"/>
                    </a:cxn>
                    <a:cxn ang="T45">
                      <a:pos x="T10" y="T11"/>
                    </a:cxn>
                    <a:cxn ang="T46">
                      <a:pos x="T12" y="T13"/>
                    </a:cxn>
                    <a:cxn ang="T47">
                      <a:pos x="T14" y="T15"/>
                    </a:cxn>
                    <a:cxn ang="T48">
                      <a:pos x="T16" y="T17"/>
                    </a:cxn>
                    <a:cxn ang="T49">
                      <a:pos x="T18" y="T19"/>
                    </a:cxn>
                    <a:cxn ang="T50">
                      <a:pos x="T20" y="T21"/>
                    </a:cxn>
                    <a:cxn ang="T51">
                      <a:pos x="T22" y="T23"/>
                    </a:cxn>
                    <a:cxn ang="T52">
                      <a:pos x="T24" y="T25"/>
                    </a:cxn>
                    <a:cxn ang="T53">
                      <a:pos x="T26" y="T27"/>
                    </a:cxn>
                    <a:cxn ang="T54">
                      <a:pos x="T28" y="T29"/>
                    </a:cxn>
                    <a:cxn ang="T55">
                      <a:pos x="T30" y="T31"/>
                    </a:cxn>
                    <a:cxn ang="T56">
                      <a:pos x="T32" y="T33"/>
                    </a:cxn>
                    <a:cxn ang="T57">
                      <a:pos x="T34" y="T35"/>
                    </a:cxn>
                    <a:cxn ang="T58">
                      <a:pos x="T36" y="T37"/>
                    </a:cxn>
                    <a:cxn ang="T59">
                      <a:pos x="T38" y="T39"/>
                    </a:cxn>
                  </a:cxnLst>
                  <a:rect l="T60" t="T61" r="T62" b="T63"/>
                  <a:pathLst>
                    <a:path w="628567" h="476598">
                      <a:moveTo>
                        <a:pt x="96105" y="192304"/>
                      </a:moveTo>
                      <a:lnTo>
                        <a:pt x="96105" y="476598"/>
                      </a:lnTo>
                      <a:lnTo>
                        <a:pt x="0" y="476598"/>
                      </a:lnTo>
                      <a:lnTo>
                        <a:pt x="0" y="267440"/>
                      </a:lnTo>
                      <a:close/>
                      <a:moveTo>
                        <a:pt x="451079" y="149738"/>
                      </a:moveTo>
                      <a:lnTo>
                        <a:pt x="451079" y="476598"/>
                      </a:lnTo>
                      <a:lnTo>
                        <a:pt x="354974" y="476598"/>
                      </a:lnTo>
                      <a:lnTo>
                        <a:pt x="354974" y="196833"/>
                      </a:lnTo>
                      <a:lnTo>
                        <a:pt x="357633" y="200277"/>
                      </a:lnTo>
                      <a:lnTo>
                        <a:pt x="359009" y="199214"/>
                      </a:lnTo>
                      <a:lnTo>
                        <a:pt x="372907" y="215687"/>
                      </a:lnTo>
                      <a:close/>
                      <a:moveTo>
                        <a:pt x="255352" y="67803"/>
                      </a:moveTo>
                      <a:lnTo>
                        <a:pt x="273592" y="91427"/>
                      </a:lnTo>
                      <a:lnTo>
                        <a:pt x="273592" y="476598"/>
                      </a:lnTo>
                      <a:lnTo>
                        <a:pt x="177487" y="476598"/>
                      </a:lnTo>
                      <a:lnTo>
                        <a:pt x="177487" y="128679"/>
                      </a:lnTo>
                      <a:close/>
                      <a:moveTo>
                        <a:pt x="628567" y="0"/>
                      </a:moveTo>
                      <a:lnTo>
                        <a:pt x="628567" y="476598"/>
                      </a:lnTo>
                      <a:lnTo>
                        <a:pt x="532462" y="476598"/>
                      </a:lnTo>
                      <a:lnTo>
                        <a:pt x="532462" y="8107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extLst>
                  <a:ext uri="{91240B29-F687-4F45-9708-019B960494DF}">
                    <a14:hiddenLine xmlns:a14="http://schemas.microsoft.com/office/drawing/2010/main" w="25400">
                      <a:solidFill>
                        <a:srgbClr val="000000"/>
                      </a:solidFill>
                      <a:bevel/>
                    </a14:hiddenLine>
                  </a:ext>
                </a:extLst>
              </p:spPr>
              <p:txBody>
                <a:bodyPr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/>
                  <a:endParaRPr lang="zh-CN" altLang="zh-CN" b="1">
                    <a:solidFill>
                      <a:srgbClr val="2F5EB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51" name="任意多边形 86"/>
                <p:cNvSpPr>
                  <a:spLocks noChangeArrowheads="1"/>
                </p:cNvSpPr>
                <p:nvPr/>
              </p:nvSpPr>
              <p:spPr bwMode="auto">
                <a:xfrm rot="13790841">
                  <a:off x="7831852" y="3639218"/>
                  <a:ext cx="325655" cy="790674"/>
                </a:xfrm>
                <a:custGeom>
                  <a:avLst/>
                  <a:gdLst>
                    <a:gd name="T0" fmla="*/ 97660 w 325915"/>
                    <a:gd name="T1" fmla="*/ 790400 h 790400"/>
                    <a:gd name="T2" fmla="*/ 0 w 325915"/>
                    <a:gd name="T3" fmla="*/ 664808 h 790400"/>
                    <a:gd name="T4" fmla="*/ 70970 w 325915"/>
                    <a:gd name="T5" fmla="*/ 664808 h 790400"/>
                    <a:gd name="T6" fmla="*/ 70970 w 325915"/>
                    <a:gd name="T7" fmla="*/ 320500 h 790400"/>
                    <a:gd name="T8" fmla="*/ 92523 w 325915"/>
                    <a:gd name="T9" fmla="*/ 320500 h 790400"/>
                    <a:gd name="T10" fmla="*/ 92598 w 325915"/>
                    <a:gd name="T11" fmla="*/ 318763 h 790400"/>
                    <a:gd name="T12" fmla="*/ 259805 w 325915"/>
                    <a:gd name="T13" fmla="*/ 326009 h 790400"/>
                    <a:gd name="T14" fmla="*/ 271953 w 325915"/>
                    <a:gd name="T15" fmla="*/ 0 h 790400"/>
                    <a:gd name="T16" fmla="*/ 325915 w 325915"/>
                    <a:gd name="T17" fmla="*/ 2011 h 790400"/>
                    <a:gd name="T18" fmla="*/ 311729 w 325915"/>
                    <a:gd name="T19" fmla="*/ 382747 h 790400"/>
                    <a:gd name="T20" fmla="*/ 257766 w 325915"/>
                    <a:gd name="T21" fmla="*/ 380736 h 790400"/>
                    <a:gd name="T22" fmla="*/ 257794 w 325915"/>
                    <a:gd name="T23" fmla="*/ 379973 h 790400"/>
                    <a:gd name="T24" fmla="*/ 124349 w 325915"/>
                    <a:gd name="T25" fmla="*/ 374190 h 790400"/>
                    <a:gd name="T26" fmla="*/ 124349 w 325915"/>
                    <a:gd name="T27" fmla="*/ 664808 h 790400"/>
                    <a:gd name="T28" fmla="*/ 195319 w 325915"/>
                    <a:gd name="T29" fmla="*/ 664808 h 790400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w 325915"/>
                    <a:gd name="T46" fmla="*/ 0 h 790400"/>
                    <a:gd name="T47" fmla="*/ 325915 w 325915"/>
                    <a:gd name="T48" fmla="*/ 790400 h 790400"/>
                  </a:gdLst>
                  <a:ahLst/>
                  <a:cxnLst>
                    <a:cxn ang="T30">
                      <a:pos x="T0" y="T1"/>
                    </a:cxn>
                    <a:cxn ang="T31">
                      <a:pos x="T2" y="T3"/>
                    </a:cxn>
                    <a:cxn ang="T32">
                      <a:pos x="T4" y="T5"/>
                    </a:cxn>
                    <a:cxn ang="T33">
                      <a:pos x="T6" y="T7"/>
                    </a:cxn>
                    <a:cxn ang="T34">
                      <a:pos x="T8" y="T9"/>
                    </a:cxn>
                    <a:cxn ang="T35">
                      <a:pos x="T10" y="T11"/>
                    </a:cxn>
                    <a:cxn ang="T36">
                      <a:pos x="T12" y="T13"/>
                    </a:cxn>
                    <a:cxn ang="T37">
                      <a:pos x="T14" y="T15"/>
                    </a:cxn>
                    <a:cxn ang="T38">
                      <a:pos x="T16" y="T17"/>
                    </a:cxn>
                    <a:cxn ang="T39">
                      <a:pos x="T18" y="T19"/>
                    </a:cxn>
                    <a:cxn ang="T40">
                      <a:pos x="T20" y="T21"/>
                    </a:cxn>
                    <a:cxn ang="T41">
                      <a:pos x="T22" y="T23"/>
                    </a:cxn>
                    <a:cxn ang="T42">
                      <a:pos x="T24" y="T25"/>
                    </a:cxn>
                    <a:cxn ang="T43">
                      <a:pos x="T26" y="T27"/>
                    </a:cxn>
                    <a:cxn ang="T44">
                      <a:pos x="T28" y="T29"/>
                    </a:cxn>
                  </a:cxnLst>
                  <a:rect l="T45" t="T46" r="T47" b="T48"/>
                  <a:pathLst>
                    <a:path w="325915" h="790400">
                      <a:moveTo>
                        <a:pt x="97660" y="790400"/>
                      </a:moveTo>
                      <a:lnTo>
                        <a:pt x="0" y="664808"/>
                      </a:lnTo>
                      <a:lnTo>
                        <a:pt x="70970" y="664808"/>
                      </a:lnTo>
                      <a:lnTo>
                        <a:pt x="70970" y="320500"/>
                      </a:lnTo>
                      <a:lnTo>
                        <a:pt x="92523" y="320500"/>
                      </a:lnTo>
                      <a:lnTo>
                        <a:pt x="92598" y="318763"/>
                      </a:lnTo>
                      <a:lnTo>
                        <a:pt x="259805" y="326009"/>
                      </a:lnTo>
                      <a:lnTo>
                        <a:pt x="271953" y="0"/>
                      </a:lnTo>
                      <a:lnTo>
                        <a:pt x="325915" y="2011"/>
                      </a:lnTo>
                      <a:lnTo>
                        <a:pt x="311729" y="382747"/>
                      </a:lnTo>
                      <a:lnTo>
                        <a:pt x="257766" y="380736"/>
                      </a:lnTo>
                      <a:lnTo>
                        <a:pt x="257794" y="379973"/>
                      </a:lnTo>
                      <a:lnTo>
                        <a:pt x="124349" y="374190"/>
                      </a:lnTo>
                      <a:lnTo>
                        <a:pt x="124349" y="664808"/>
                      </a:lnTo>
                      <a:lnTo>
                        <a:pt x="195319" y="66480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extLst>
                  <a:ext uri="{91240B29-F687-4F45-9708-019B960494DF}">
                    <a14:hiddenLine xmlns:a14="http://schemas.microsoft.com/office/drawing/2010/main" w="25400">
                      <a:solidFill>
                        <a:srgbClr val="000000"/>
                      </a:solidFill>
                      <a:bevel/>
                    </a14:hiddenLine>
                  </a:ext>
                </a:extLst>
              </p:spPr>
              <p:txBody>
                <a:bodyPr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/>
                  <a:endParaRPr lang="zh-CN" altLang="zh-CN" b="1">
                    <a:solidFill>
                      <a:srgbClr val="2F5EB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</p:grpSp>
      </p:grpSp>
      <p:sp>
        <p:nvSpPr>
          <p:cNvPr id="40" name="矩形 5">
            <a:extLst>
              <a:ext uri="{FF2B5EF4-FFF2-40B4-BE49-F238E27FC236}">
                <a16:creationId xmlns:a16="http://schemas.microsoft.com/office/drawing/2014/main" xmlns="" id="{45C26CBB-7CD7-45A8-AA6B-48924FA7C1F1}"/>
              </a:ext>
            </a:extLst>
          </p:cNvPr>
          <p:cNvSpPr/>
          <p:nvPr/>
        </p:nvSpPr>
        <p:spPr>
          <a:xfrm>
            <a:off x="9976569" y="6493142"/>
            <a:ext cx="1018294" cy="111815"/>
          </a:xfrm>
          <a:custGeom>
            <a:avLst/>
            <a:gdLst>
              <a:gd name="connsiteX0" fmla="*/ 0 w 926584"/>
              <a:gd name="connsiteY0" fmla="*/ 0 h 118098"/>
              <a:gd name="connsiteX1" fmla="*/ 926584 w 926584"/>
              <a:gd name="connsiteY1" fmla="*/ 0 h 118098"/>
              <a:gd name="connsiteX2" fmla="*/ 926584 w 926584"/>
              <a:gd name="connsiteY2" fmla="*/ 118098 h 118098"/>
              <a:gd name="connsiteX3" fmla="*/ 0 w 926584"/>
              <a:gd name="connsiteY3" fmla="*/ 118098 h 118098"/>
              <a:gd name="connsiteX4" fmla="*/ 0 w 926584"/>
              <a:gd name="connsiteY4" fmla="*/ 0 h 118098"/>
              <a:gd name="connsiteX0-1" fmla="*/ 55821 w 982405"/>
              <a:gd name="connsiteY0-2" fmla="*/ 0 h 144680"/>
              <a:gd name="connsiteX1-3" fmla="*/ 982405 w 982405"/>
              <a:gd name="connsiteY1-4" fmla="*/ 0 h 144680"/>
              <a:gd name="connsiteX2-5" fmla="*/ 982405 w 982405"/>
              <a:gd name="connsiteY2-6" fmla="*/ 118098 h 144680"/>
              <a:gd name="connsiteX3-7" fmla="*/ 0 w 982405"/>
              <a:gd name="connsiteY3-8" fmla="*/ 144680 h 144680"/>
              <a:gd name="connsiteX4-9" fmla="*/ 55821 w 982405"/>
              <a:gd name="connsiteY4-10" fmla="*/ 0 h 144680"/>
              <a:gd name="connsiteX0-11" fmla="*/ 55821 w 998354"/>
              <a:gd name="connsiteY0-12" fmla="*/ 0 h 147338"/>
              <a:gd name="connsiteX1-13" fmla="*/ 982405 w 998354"/>
              <a:gd name="connsiteY1-14" fmla="*/ 0 h 147338"/>
              <a:gd name="connsiteX2-15" fmla="*/ 998354 w 998354"/>
              <a:gd name="connsiteY2-16" fmla="*/ 147338 h 147338"/>
              <a:gd name="connsiteX3-17" fmla="*/ 0 w 998354"/>
              <a:gd name="connsiteY3-18" fmla="*/ 144680 h 147338"/>
              <a:gd name="connsiteX4-19" fmla="*/ 55821 w 998354"/>
              <a:gd name="connsiteY4-20" fmla="*/ 0 h 147338"/>
              <a:gd name="connsiteX0-21" fmla="*/ 84307 w 1026840"/>
              <a:gd name="connsiteY0-22" fmla="*/ 0 h 150534"/>
              <a:gd name="connsiteX1-23" fmla="*/ 1010891 w 1026840"/>
              <a:gd name="connsiteY1-24" fmla="*/ 0 h 150534"/>
              <a:gd name="connsiteX2-25" fmla="*/ 1026840 w 1026840"/>
              <a:gd name="connsiteY2-26" fmla="*/ 147338 h 150534"/>
              <a:gd name="connsiteX3-27" fmla="*/ 0 w 1026840"/>
              <a:gd name="connsiteY3-28" fmla="*/ 150534 h 150534"/>
              <a:gd name="connsiteX4-29" fmla="*/ 84307 w 1026840"/>
              <a:gd name="connsiteY4-30" fmla="*/ 0 h 150534"/>
              <a:gd name="connsiteX0-31" fmla="*/ 84307 w 1021143"/>
              <a:gd name="connsiteY0-32" fmla="*/ 0 h 153193"/>
              <a:gd name="connsiteX1-33" fmla="*/ 1010891 w 1021143"/>
              <a:gd name="connsiteY1-34" fmla="*/ 0 h 153193"/>
              <a:gd name="connsiteX2-35" fmla="*/ 1021143 w 1021143"/>
              <a:gd name="connsiteY2-36" fmla="*/ 153193 h 153193"/>
              <a:gd name="connsiteX3-37" fmla="*/ 0 w 1021143"/>
              <a:gd name="connsiteY3-38" fmla="*/ 150534 h 153193"/>
              <a:gd name="connsiteX4-39" fmla="*/ 84307 w 1021143"/>
              <a:gd name="connsiteY4-40" fmla="*/ 0 h 153193"/>
              <a:gd name="connsiteX0-41" fmla="*/ 92853 w 1021143"/>
              <a:gd name="connsiteY0-42" fmla="*/ 0 h 153193"/>
              <a:gd name="connsiteX1-43" fmla="*/ 1010891 w 1021143"/>
              <a:gd name="connsiteY1-44" fmla="*/ 0 h 153193"/>
              <a:gd name="connsiteX2-45" fmla="*/ 1021143 w 1021143"/>
              <a:gd name="connsiteY2-46" fmla="*/ 153193 h 153193"/>
              <a:gd name="connsiteX3-47" fmla="*/ 0 w 1021143"/>
              <a:gd name="connsiteY3-48" fmla="*/ 150534 h 153193"/>
              <a:gd name="connsiteX4-49" fmla="*/ 92853 w 1021143"/>
              <a:gd name="connsiteY4-50" fmla="*/ 0 h 153193"/>
              <a:gd name="connsiteX0-51" fmla="*/ 90004 w 1018294"/>
              <a:gd name="connsiteY0-52" fmla="*/ 0 h 153193"/>
              <a:gd name="connsiteX1-53" fmla="*/ 1008042 w 1018294"/>
              <a:gd name="connsiteY1-54" fmla="*/ 0 h 153193"/>
              <a:gd name="connsiteX2-55" fmla="*/ 1018294 w 1018294"/>
              <a:gd name="connsiteY2-56" fmla="*/ 153193 h 153193"/>
              <a:gd name="connsiteX3-57" fmla="*/ 0 w 1018294"/>
              <a:gd name="connsiteY3-58" fmla="*/ 142728 h 153193"/>
              <a:gd name="connsiteX4-59" fmla="*/ 90004 w 1018294"/>
              <a:gd name="connsiteY4-60" fmla="*/ 0 h 15319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018294" h="153193">
                <a:moveTo>
                  <a:pt x="90004" y="0"/>
                </a:moveTo>
                <a:lnTo>
                  <a:pt x="1008042" y="0"/>
                </a:lnTo>
                <a:lnTo>
                  <a:pt x="1018294" y="153193"/>
                </a:lnTo>
                <a:lnTo>
                  <a:pt x="0" y="142728"/>
                </a:lnTo>
                <a:lnTo>
                  <a:pt x="90004" y="0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矩形 40">
            <a:extLst>
              <a:ext uri="{FF2B5EF4-FFF2-40B4-BE49-F238E27FC236}">
                <a16:creationId xmlns:a16="http://schemas.microsoft.com/office/drawing/2014/main" xmlns="" id="{A491D6ED-697C-40C6-9742-BBA7E4A00D6E}"/>
              </a:ext>
            </a:extLst>
          </p:cNvPr>
          <p:cNvSpPr/>
          <p:nvPr/>
        </p:nvSpPr>
        <p:spPr>
          <a:xfrm>
            <a:off x="10067547" y="6500520"/>
            <a:ext cx="1646664" cy="392242"/>
          </a:xfrm>
          <a:prstGeom prst="rect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xmlns="" id="{205E6A58-5FD7-4CDF-91A3-EABCE5E40B23}"/>
              </a:ext>
            </a:extLst>
          </p:cNvPr>
          <p:cNvSpPr txBox="1"/>
          <p:nvPr/>
        </p:nvSpPr>
        <p:spPr>
          <a:xfrm>
            <a:off x="10141163" y="6525201"/>
            <a:ext cx="1489985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CN" sz="1400" dirty="0" err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www.mcgs.cn</a:t>
            </a:r>
            <a:endParaRPr lang="zh-CN" altLang="en-US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5335588" y="3741738"/>
            <a:ext cx="12195175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  <a:t/>
            </a:r>
            <a:br>
              <a:rPr kumimoji="0" lang="zh-CN" altLang="zh-CN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</a:br>
            <a:endParaRPr kumimoji="0" lang="zh-CN" altLang="zh-CN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39" name="文本框 9">
            <a:extLst>
              <a:ext uri="{FF2B5EF4-FFF2-40B4-BE49-F238E27FC236}">
                <a16:creationId xmlns:a16="http://schemas.microsoft.com/office/drawing/2014/main" xmlns="" id="{338F0905-05BA-4AC7-96A0-5F5AF91047DC}"/>
              </a:ext>
            </a:extLst>
          </p:cNvPr>
          <p:cNvSpPr txBox="1"/>
          <p:nvPr/>
        </p:nvSpPr>
        <p:spPr>
          <a:xfrm>
            <a:off x="985019" y="176185"/>
            <a:ext cx="5328592" cy="43858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dirty="0">
                <a:solidFill>
                  <a:srgbClr val="1E497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VNC</a:t>
            </a:r>
            <a:r>
              <a:rPr lang="zh-CN" altLang="en-US" sz="2400" dirty="0">
                <a:solidFill>
                  <a:srgbClr val="1E497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远程监控方案</a:t>
            </a:r>
            <a:r>
              <a:rPr lang="en-US" altLang="zh-CN" sz="2400" dirty="0" smtClean="0">
                <a:solidFill>
                  <a:srgbClr val="1E497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_</a:t>
            </a:r>
            <a:r>
              <a:rPr lang="zh-CN" altLang="en-US" sz="2400" dirty="0" smtClean="0">
                <a:solidFill>
                  <a:srgbClr val="1E497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工具</a:t>
            </a:r>
            <a:r>
              <a:rPr lang="zh-CN" altLang="en-US" sz="2400" dirty="0">
                <a:solidFill>
                  <a:srgbClr val="1E497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功能</a:t>
            </a:r>
            <a:endParaRPr lang="en-US" altLang="zh-CN" sz="2400" dirty="0">
              <a:solidFill>
                <a:srgbClr val="1E497D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6" name="TextBox 7"/>
          <p:cNvSpPr>
            <a:spLocks noChangeArrowheads="1"/>
          </p:cNvSpPr>
          <p:nvPr/>
        </p:nvSpPr>
        <p:spPr bwMode="auto">
          <a:xfrm>
            <a:off x="1201043" y="1734990"/>
            <a:ext cx="1161233" cy="3258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、软件准备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2" name="TextBox 7"/>
          <p:cNvSpPr>
            <a:spLocks noChangeArrowheads="1"/>
          </p:cNvSpPr>
          <p:nvPr/>
        </p:nvSpPr>
        <p:spPr bwMode="auto">
          <a:xfrm>
            <a:off x="2862696" y="5556021"/>
            <a:ext cx="179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电脑端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VNC Viewer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9" name="TextBox 7"/>
          <p:cNvSpPr>
            <a:spLocks noChangeArrowheads="1"/>
          </p:cNvSpPr>
          <p:nvPr/>
        </p:nvSpPr>
        <p:spPr bwMode="auto">
          <a:xfrm>
            <a:off x="8257827" y="5554522"/>
            <a:ext cx="195468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手机端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VNC Viewer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50907" y="2276872"/>
            <a:ext cx="4417333" cy="315452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20523" y="1284661"/>
            <a:ext cx="1945952" cy="4216229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538192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 advClick="0" advTm="2000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 flipH="1">
            <a:off x="-3" y="6525344"/>
            <a:ext cx="12195177" cy="360511"/>
          </a:xfrm>
          <a:prstGeom prst="rect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 flipH="1">
            <a:off x="-4" y="6596410"/>
            <a:ext cx="12195177" cy="28897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>
            <a:off x="0" y="0"/>
            <a:ext cx="985019" cy="5831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8" name="组合 27"/>
          <p:cNvGrpSpPr/>
          <p:nvPr/>
        </p:nvGrpSpPr>
        <p:grpSpPr>
          <a:xfrm>
            <a:off x="192931" y="0"/>
            <a:ext cx="576064" cy="836712"/>
            <a:chOff x="841003" y="360040"/>
            <a:chExt cx="504056" cy="836712"/>
          </a:xfr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</p:grpSpPr>
        <p:sp>
          <p:nvSpPr>
            <p:cNvPr id="29" name="矩形 28"/>
            <p:cNvSpPr/>
            <p:nvPr/>
          </p:nvSpPr>
          <p:spPr>
            <a:xfrm>
              <a:off x="841003" y="360040"/>
              <a:ext cx="504056" cy="54868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等腰三角形 29"/>
            <p:cNvSpPr/>
            <p:nvPr/>
          </p:nvSpPr>
          <p:spPr>
            <a:xfrm rot="10800000">
              <a:off x="841003" y="908720"/>
              <a:ext cx="504056" cy="288032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1" name="KSO_Shape"/>
          <p:cNvSpPr/>
          <p:nvPr/>
        </p:nvSpPr>
        <p:spPr bwMode="auto">
          <a:xfrm>
            <a:off x="331060" y="261229"/>
            <a:ext cx="299804" cy="228651"/>
          </a:xfrm>
          <a:custGeom>
            <a:avLst/>
            <a:gdLst>
              <a:gd name="T0" fmla="*/ 432030 w 2125663"/>
              <a:gd name="T1" fmla="*/ 1344893 h 1811338"/>
              <a:gd name="T2" fmla="*/ 462740 w 2125663"/>
              <a:gd name="T3" fmla="*/ 1477960 h 1811338"/>
              <a:gd name="T4" fmla="*/ 513638 w 2125663"/>
              <a:gd name="T5" fmla="*/ 1557743 h 1811338"/>
              <a:gd name="T6" fmla="*/ 516481 w 2125663"/>
              <a:gd name="T7" fmla="*/ 1336346 h 1811338"/>
              <a:gd name="T8" fmla="*/ 503401 w 2125663"/>
              <a:gd name="T9" fmla="*/ 1310416 h 1811338"/>
              <a:gd name="T10" fmla="*/ 515913 w 2125663"/>
              <a:gd name="T11" fmla="*/ 1250009 h 1811338"/>
              <a:gd name="T12" fmla="*/ 618846 w 2125663"/>
              <a:gd name="T13" fmla="*/ 1242885 h 1811338"/>
              <a:gd name="T14" fmla="*/ 643583 w 2125663"/>
              <a:gd name="T15" fmla="*/ 1263116 h 1811338"/>
              <a:gd name="T16" fmla="*/ 642446 w 2125663"/>
              <a:gd name="T17" fmla="*/ 1324948 h 1811338"/>
              <a:gd name="T18" fmla="*/ 619414 w 2125663"/>
              <a:gd name="T19" fmla="*/ 1342899 h 1811338"/>
              <a:gd name="T20" fmla="*/ 664057 w 2125663"/>
              <a:gd name="T21" fmla="*/ 1524691 h 1811338"/>
              <a:gd name="T22" fmla="*/ 704434 w 2125663"/>
              <a:gd name="T23" fmla="*/ 1417553 h 1811338"/>
              <a:gd name="T24" fmla="*/ 725191 w 2125663"/>
              <a:gd name="T25" fmla="*/ 1259697 h 1811338"/>
              <a:gd name="T26" fmla="*/ 857412 w 2125663"/>
              <a:gd name="T27" fmla="*/ 1192451 h 1811338"/>
              <a:gd name="T28" fmla="*/ 923096 w 2125663"/>
              <a:gd name="T29" fmla="*/ 1212682 h 1811338"/>
              <a:gd name="T30" fmla="*/ 970013 w 2125663"/>
              <a:gd name="T31" fmla="*/ 1259697 h 1811338"/>
              <a:gd name="T32" fmla="*/ 990201 w 2125663"/>
              <a:gd name="T33" fmla="*/ 1325233 h 1811338"/>
              <a:gd name="T34" fmla="*/ 980818 w 2125663"/>
              <a:gd name="T35" fmla="*/ 1537228 h 1811338"/>
              <a:gd name="T36" fmla="*/ 935891 w 2125663"/>
              <a:gd name="T37" fmla="*/ 1570566 h 1811338"/>
              <a:gd name="T38" fmla="*/ 798837 w 2125663"/>
              <a:gd name="T39" fmla="*/ 1607608 h 1811338"/>
              <a:gd name="T40" fmla="*/ 617424 w 2125663"/>
              <a:gd name="T41" fmla="*/ 1622140 h 1811338"/>
              <a:gd name="T42" fmla="*/ 428049 w 2125663"/>
              <a:gd name="T43" fmla="*/ 1615872 h 1811338"/>
              <a:gd name="T44" fmla="*/ 264551 w 2125663"/>
              <a:gd name="T45" fmla="*/ 1588232 h 1811338"/>
              <a:gd name="T46" fmla="*/ 180669 w 2125663"/>
              <a:gd name="T47" fmla="*/ 1549481 h 1811338"/>
              <a:gd name="T48" fmla="*/ 159912 w 2125663"/>
              <a:gd name="T49" fmla="*/ 1517283 h 1811338"/>
              <a:gd name="T50" fmla="*/ 167873 w 2125663"/>
              <a:gd name="T51" fmla="*/ 1284201 h 1811338"/>
              <a:gd name="T52" fmla="*/ 205123 w 2125663"/>
              <a:gd name="T53" fmla="*/ 1228638 h 1811338"/>
              <a:gd name="T54" fmla="*/ 264266 w 2125663"/>
              <a:gd name="T55" fmla="*/ 1196440 h 1811338"/>
              <a:gd name="T56" fmla="*/ 421225 w 2125663"/>
              <a:gd name="T57" fmla="*/ 1183048 h 1811338"/>
              <a:gd name="T58" fmla="*/ 433514 w 2125663"/>
              <a:gd name="T59" fmla="*/ 761303 h 1811338"/>
              <a:gd name="T60" fmla="*/ 391450 w 2125663"/>
              <a:gd name="T61" fmla="*/ 813630 h 1811338"/>
              <a:gd name="T62" fmla="*/ 379229 w 2125663"/>
              <a:gd name="T63" fmla="*/ 902075 h 1811338"/>
              <a:gd name="T64" fmla="*/ 414756 w 2125663"/>
              <a:gd name="T65" fmla="*/ 1016114 h 1811338"/>
              <a:gd name="T66" fmla="*/ 487516 w 2125663"/>
              <a:gd name="T67" fmla="*/ 1099439 h 1811338"/>
              <a:gd name="T68" fmla="*/ 567666 w 2125663"/>
              <a:gd name="T69" fmla="*/ 1135272 h 1811338"/>
              <a:gd name="T70" fmla="*/ 645542 w 2125663"/>
              <a:gd name="T71" fmla="*/ 1111099 h 1811338"/>
              <a:gd name="T72" fmla="*/ 722282 w 2125663"/>
              <a:gd name="T73" fmla="*/ 1035452 h 1811338"/>
              <a:gd name="T74" fmla="*/ 767757 w 2125663"/>
              <a:gd name="T75" fmla="*/ 926248 h 1811338"/>
              <a:gd name="T76" fmla="*/ 666290 w 2125663"/>
              <a:gd name="T77" fmla="*/ 863967 h 1811338"/>
              <a:gd name="T78" fmla="*/ 546918 w 2125663"/>
              <a:gd name="T79" fmla="*/ 832116 h 1811338"/>
              <a:gd name="T80" fmla="*/ 484389 w 2125663"/>
              <a:gd name="T81" fmla="*/ 790595 h 1811338"/>
              <a:gd name="T82" fmla="*/ 452273 w 2125663"/>
              <a:gd name="T83" fmla="*/ 760734 h 1811338"/>
              <a:gd name="T84" fmla="*/ 568234 w 2125663"/>
              <a:gd name="T85" fmla="*/ 587258 h 1811338"/>
              <a:gd name="T86" fmla="*/ 631616 w 2125663"/>
              <a:gd name="T87" fmla="*/ 594937 h 1811338"/>
              <a:gd name="T88" fmla="*/ 705513 w 2125663"/>
              <a:gd name="T89" fmla="*/ 631054 h 1811338"/>
              <a:gd name="T90" fmla="*/ 790210 w 2125663"/>
              <a:gd name="T91" fmla="*/ 732864 h 1811338"/>
              <a:gd name="T92" fmla="*/ 826306 w 2125663"/>
              <a:gd name="T93" fmla="*/ 873920 h 1811338"/>
              <a:gd name="T94" fmla="*/ 818064 w 2125663"/>
              <a:gd name="T95" fmla="*/ 959237 h 1811338"/>
              <a:gd name="T96" fmla="*/ 780831 w 2125663"/>
              <a:gd name="T97" fmla="*/ 1048534 h 1811338"/>
              <a:gd name="T98" fmla="*/ 687607 w 2125663"/>
              <a:gd name="T99" fmla="*/ 1148922 h 1811338"/>
              <a:gd name="T100" fmla="*/ 588983 w 2125663"/>
              <a:gd name="T101" fmla="*/ 1190727 h 1811338"/>
              <a:gd name="T102" fmla="*/ 525033 w 2125663"/>
              <a:gd name="T103" fmla="*/ 1182480 h 1811338"/>
              <a:gd name="T104" fmla="*/ 421293 w 2125663"/>
              <a:gd name="T105" fmla="*/ 1115081 h 1811338"/>
              <a:gd name="T106" fmla="*/ 345406 w 2125663"/>
              <a:gd name="T107" fmla="*/ 1002463 h 1811338"/>
              <a:gd name="T108" fmla="*/ 325511 w 2125663"/>
              <a:gd name="T109" fmla="*/ 929092 h 1811338"/>
              <a:gd name="T110" fmla="*/ 330627 w 2125663"/>
              <a:gd name="T111" fmla="*/ 813915 h 1811338"/>
              <a:gd name="T112" fmla="*/ 388324 w 2125663"/>
              <a:gd name="T113" fmla="*/ 686510 h 1811338"/>
              <a:gd name="T114" fmla="*/ 482400 w 2125663"/>
              <a:gd name="T115" fmla="*/ 608303 h 1811338"/>
              <a:gd name="T116" fmla="*/ 542939 w 2125663"/>
              <a:gd name="T117" fmla="*/ 589534 h 1811338"/>
              <a:gd name="T118" fmla="*/ 0 w 2125663"/>
              <a:gd name="T119" fmla="*/ 0 h 1811338"/>
              <a:gd name="T120" fmla="*/ 174993 w 2125663"/>
              <a:gd name="T121" fmla="*/ 1118883 h 1811338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2125663" h="1811338">
                <a:moveTo>
                  <a:pt x="470017" y="1320800"/>
                </a:moveTo>
                <a:lnTo>
                  <a:pt x="470335" y="1343069"/>
                </a:lnTo>
                <a:lnTo>
                  <a:pt x="471286" y="1364382"/>
                </a:lnTo>
                <a:lnTo>
                  <a:pt x="472238" y="1385696"/>
                </a:lnTo>
                <a:lnTo>
                  <a:pt x="473190" y="1406374"/>
                </a:lnTo>
                <a:lnTo>
                  <a:pt x="474459" y="1426415"/>
                </a:lnTo>
                <a:lnTo>
                  <a:pt x="476363" y="1446139"/>
                </a:lnTo>
                <a:lnTo>
                  <a:pt x="478267" y="1464908"/>
                </a:lnTo>
                <a:lnTo>
                  <a:pt x="480170" y="1483677"/>
                </a:lnTo>
                <a:lnTo>
                  <a:pt x="482074" y="1501491"/>
                </a:lnTo>
                <a:lnTo>
                  <a:pt x="484612" y="1518988"/>
                </a:lnTo>
                <a:lnTo>
                  <a:pt x="487468" y="1535530"/>
                </a:lnTo>
                <a:lnTo>
                  <a:pt x="490323" y="1552072"/>
                </a:lnTo>
                <a:lnTo>
                  <a:pt x="493179" y="1567660"/>
                </a:lnTo>
                <a:lnTo>
                  <a:pt x="496352" y="1582611"/>
                </a:lnTo>
                <a:lnTo>
                  <a:pt x="500159" y="1597563"/>
                </a:lnTo>
                <a:lnTo>
                  <a:pt x="503649" y="1611560"/>
                </a:lnTo>
                <a:lnTo>
                  <a:pt x="507774" y="1624921"/>
                </a:lnTo>
                <a:lnTo>
                  <a:pt x="511899" y="1637646"/>
                </a:lnTo>
                <a:lnTo>
                  <a:pt x="516341" y="1650052"/>
                </a:lnTo>
                <a:lnTo>
                  <a:pt x="520783" y="1661505"/>
                </a:lnTo>
                <a:lnTo>
                  <a:pt x="525859" y="1672639"/>
                </a:lnTo>
                <a:lnTo>
                  <a:pt x="530936" y="1683137"/>
                </a:lnTo>
                <a:lnTo>
                  <a:pt x="536329" y="1692998"/>
                </a:lnTo>
                <a:lnTo>
                  <a:pt x="541723" y="1702224"/>
                </a:lnTo>
                <a:lnTo>
                  <a:pt x="547752" y="1710813"/>
                </a:lnTo>
                <a:lnTo>
                  <a:pt x="553463" y="1718766"/>
                </a:lnTo>
                <a:lnTo>
                  <a:pt x="559808" y="1726083"/>
                </a:lnTo>
                <a:lnTo>
                  <a:pt x="566154" y="1732763"/>
                </a:lnTo>
                <a:lnTo>
                  <a:pt x="573134" y="1739125"/>
                </a:lnTo>
                <a:lnTo>
                  <a:pt x="580114" y="1744215"/>
                </a:lnTo>
                <a:lnTo>
                  <a:pt x="587412" y="1749305"/>
                </a:lnTo>
                <a:lnTo>
                  <a:pt x="594709" y="1753123"/>
                </a:lnTo>
                <a:lnTo>
                  <a:pt x="594709" y="1499901"/>
                </a:lnTo>
                <a:lnTo>
                  <a:pt x="591537" y="1499264"/>
                </a:lnTo>
                <a:lnTo>
                  <a:pt x="588047" y="1498310"/>
                </a:lnTo>
                <a:lnTo>
                  <a:pt x="584874" y="1497038"/>
                </a:lnTo>
                <a:lnTo>
                  <a:pt x="582018" y="1495765"/>
                </a:lnTo>
                <a:lnTo>
                  <a:pt x="579163" y="1494175"/>
                </a:lnTo>
                <a:lnTo>
                  <a:pt x="576307" y="1491948"/>
                </a:lnTo>
                <a:lnTo>
                  <a:pt x="573769" y="1489721"/>
                </a:lnTo>
                <a:lnTo>
                  <a:pt x="571548" y="1487494"/>
                </a:lnTo>
                <a:lnTo>
                  <a:pt x="569327" y="1484949"/>
                </a:lnTo>
                <a:lnTo>
                  <a:pt x="567106" y="1482404"/>
                </a:lnTo>
                <a:lnTo>
                  <a:pt x="565519" y="1479223"/>
                </a:lnTo>
                <a:lnTo>
                  <a:pt x="564250" y="1476360"/>
                </a:lnTo>
                <a:lnTo>
                  <a:pt x="563298" y="1473179"/>
                </a:lnTo>
                <a:lnTo>
                  <a:pt x="562347" y="1469998"/>
                </a:lnTo>
                <a:lnTo>
                  <a:pt x="562029" y="1466180"/>
                </a:lnTo>
                <a:lnTo>
                  <a:pt x="561712" y="1462999"/>
                </a:lnTo>
                <a:lnTo>
                  <a:pt x="561712" y="1425143"/>
                </a:lnTo>
                <a:lnTo>
                  <a:pt x="562029" y="1421007"/>
                </a:lnTo>
                <a:lnTo>
                  <a:pt x="562664" y="1417508"/>
                </a:lnTo>
                <a:lnTo>
                  <a:pt x="563616" y="1414009"/>
                </a:lnTo>
                <a:lnTo>
                  <a:pt x="564885" y="1410191"/>
                </a:lnTo>
                <a:lnTo>
                  <a:pt x="566154" y="1407010"/>
                </a:lnTo>
                <a:lnTo>
                  <a:pt x="568375" y="1403829"/>
                </a:lnTo>
                <a:lnTo>
                  <a:pt x="570596" y="1400966"/>
                </a:lnTo>
                <a:lnTo>
                  <a:pt x="572817" y="1398103"/>
                </a:lnTo>
                <a:lnTo>
                  <a:pt x="575673" y="1395558"/>
                </a:lnTo>
                <a:lnTo>
                  <a:pt x="578528" y="1393649"/>
                </a:lnTo>
                <a:lnTo>
                  <a:pt x="581701" y="1391741"/>
                </a:lnTo>
                <a:lnTo>
                  <a:pt x="584874" y="1390150"/>
                </a:lnTo>
                <a:lnTo>
                  <a:pt x="588364" y="1388878"/>
                </a:lnTo>
                <a:lnTo>
                  <a:pt x="592171" y="1387605"/>
                </a:lnTo>
                <a:lnTo>
                  <a:pt x="595979" y="1386969"/>
                </a:lnTo>
                <a:lnTo>
                  <a:pt x="599786" y="1386969"/>
                </a:lnTo>
                <a:lnTo>
                  <a:pt x="682597" y="1386969"/>
                </a:lnTo>
                <a:lnTo>
                  <a:pt x="686721" y="1386969"/>
                </a:lnTo>
                <a:lnTo>
                  <a:pt x="690529" y="1387605"/>
                </a:lnTo>
                <a:lnTo>
                  <a:pt x="694019" y="1388878"/>
                </a:lnTo>
                <a:lnTo>
                  <a:pt x="697826" y="1390150"/>
                </a:lnTo>
                <a:lnTo>
                  <a:pt x="700999" y="1391741"/>
                </a:lnTo>
                <a:lnTo>
                  <a:pt x="704172" y="1393649"/>
                </a:lnTo>
                <a:lnTo>
                  <a:pt x="707345" y="1395558"/>
                </a:lnTo>
                <a:lnTo>
                  <a:pt x="709883" y="1398103"/>
                </a:lnTo>
                <a:lnTo>
                  <a:pt x="712104" y="1400966"/>
                </a:lnTo>
                <a:lnTo>
                  <a:pt x="714325" y="1403829"/>
                </a:lnTo>
                <a:lnTo>
                  <a:pt x="716229" y="1407010"/>
                </a:lnTo>
                <a:lnTo>
                  <a:pt x="718132" y="1410191"/>
                </a:lnTo>
                <a:lnTo>
                  <a:pt x="719402" y="1414009"/>
                </a:lnTo>
                <a:lnTo>
                  <a:pt x="720353" y="1417508"/>
                </a:lnTo>
                <a:lnTo>
                  <a:pt x="720671" y="1421007"/>
                </a:lnTo>
                <a:lnTo>
                  <a:pt x="720988" y="1425143"/>
                </a:lnTo>
                <a:lnTo>
                  <a:pt x="720988" y="1462999"/>
                </a:lnTo>
                <a:lnTo>
                  <a:pt x="720988" y="1466180"/>
                </a:lnTo>
                <a:lnTo>
                  <a:pt x="720353" y="1469998"/>
                </a:lnTo>
                <a:lnTo>
                  <a:pt x="719719" y="1473179"/>
                </a:lnTo>
                <a:lnTo>
                  <a:pt x="718450" y="1476360"/>
                </a:lnTo>
                <a:lnTo>
                  <a:pt x="716863" y="1479223"/>
                </a:lnTo>
                <a:lnTo>
                  <a:pt x="715277" y="1482404"/>
                </a:lnTo>
                <a:lnTo>
                  <a:pt x="713373" y="1484949"/>
                </a:lnTo>
                <a:lnTo>
                  <a:pt x="711469" y="1487494"/>
                </a:lnTo>
                <a:lnTo>
                  <a:pt x="708931" y="1489721"/>
                </a:lnTo>
                <a:lnTo>
                  <a:pt x="706710" y="1491948"/>
                </a:lnTo>
                <a:lnTo>
                  <a:pt x="703537" y="1494175"/>
                </a:lnTo>
                <a:lnTo>
                  <a:pt x="700682" y="1495765"/>
                </a:lnTo>
                <a:lnTo>
                  <a:pt x="697826" y="1497038"/>
                </a:lnTo>
                <a:lnTo>
                  <a:pt x="694653" y="1498310"/>
                </a:lnTo>
                <a:lnTo>
                  <a:pt x="691163" y="1499264"/>
                </a:lnTo>
                <a:lnTo>
                  <a:pt x="687991" y="1499901"/>
                </a:lnTo>
                <a:lnTo>
                  <a:pt x="687991" y="1753123"/>
                </a:lnTo>
                <a:lnTo>
                  <a:pt x="695605" y="1749305"/>
                </a:lnTo>
                <a:lnTo>
                  <a:pt x="702586" y="1744215"/>
                </a:lnTo>
                <a:lnTo>
                  <a:pt x="709566" y="1739125"/>
                </a:lnTo>
                <a:lnTo>
                  <a:pt x="716229" y="1732763"/>
                </a:lnTo>
                <a:lnTo>
                  <a:pt x="722892" y="1726083"/>
                </a:lnTo>
                <a:lnTo>
                  <a:pt x="729237" y="1718766"/>
                </a:lnTo>
                <a:lnTo>
                  <a:pt x="734948" y="1710813"/>
                </a:lnTo>
                <a:lnTo>
                  <a:pt x="740977" y="1702224"/>
                </a:lnTo>
                <a:lnTo>
                  <a:pt x="746371" y="1692998"/>
                </a:lnTo>
                <a:lnTo>
                  <a:pt x="751447" y="1683137"/>
                </a:lnTo>
                <a:lnTo>
                  <a:pt x="756841" y="1672639"/>
                </a:lnTo>
                <a:lnTo>
                  <a:pt x="761600" y="1661505"/>
                </a:lnTo>
                <a:lnTo>
                  <a:pt x="766359" y="1650052"/>
                </a:lnTo>
                <a:lnTo>
                  <a:pt x="770801" y="1637646"/>
                </a:lnTo>
                <a:lnTo>
                  <a:pt x="774926" y="1624921"/>
                </a:lnTo>
                <a:lnTo>
                  <a:pt x="779051" y="1611560"/>
                </a:lnTo>
                <a:lnTo>
                  <a:pt x="782541" y="1597563"/>
                </a:lnTo>
                <a:lnTo>
                  <a:pt x="786031" y="1582611"/>
                </a:lnTo>
                <a:lnTo>
                  <a:pt x="789521" y="1567660"/>
                </a:lnTo>
                <a:lnTo>
                  <a:pt x="792377" y="1552072"/>
                </a:lnTo>
                <a:lnTo>
                  <a:pt x="795232" y="1535530"/>
                </a:lnTo>
                <a:lnTo>
                  <a:pt x="797770" y="1518988"/>
                </a:lnTo>
                <a:lnTo>
                  <a:pt x="800626" y="1501491"/>
                </a:lnTo>
                <a:lnTo>
                  <a:pt x="802530" y="1483677"/>
                </a:lnTo>
                <a:lnTo>
                  <a:pt x="804751" y="1464908"/>
                </a:lnTo>
                <a:lnTo>
                  <a:pt x="806337" y="1446139"/>
                </a:lnTo>
                <a:lnTo>
                  <a:pt x="807923" y="1426415"/>
                </a:lnTo>
                <a:lnTo>
                  <a:pt x="809193" y="1406374"/>
                </a:lnTo>
                <a:lnTo>
                  <a:pt x="810779" y="1385696"/>
                </a:lnTo>
                <a:lnTo>
                  <a:pt x="811731" y="1364382"/>
                </a:lnTo>
                <a:lnTo>
                  <a:pt x="812365" y="1343069"/>
                </a:lnTo>
                <a:lnTo>
                  <a:pt x="813000" y="1320800"/>
                </a:lnTo>
                <a:lnTo>
                  <a:pt x="840921" y="1322709"/>
                </a:lnTo>
                <a:lnTo>
                  <a:pt x="866621" y="1324300"/>
                </a:lnTo>
                <a:lnTo>
                  <a:pt x="909771" y="1327481"/>
                </a:lnTo>
                <a:lnTo>
                  <a:pt x="938644" y="1330026"/>
                </a:lnTo>
                <a:lnTo>
                  <a:pt x="948797" y="1330980"/>
                </a:lnTo>
                <a:lnTo>
                  <a:pt x="956729" y="1331298"/>
                </a:lnTo>
                <a:lnTo>
                  <a:pt x="964661" y="1331934"/>
                </a:lnTo>
                <a:lnTo>
                  <a:pt x="972593" y="1332889"/>
                </a:lnTo>
                <a:lnTo>
                  <a:pt x="980208" y="1334161"/>
                </a:lnTo>
                <a:lnTo>
                  <a:pt x="987823" y="1335752"/>
                </a:lnTo>
                <a:lnTo>
                  <a:pt x="995437" y="1337979"/>
                </a:lnTo>
                <a:lnTo>
                  <a:pt x="1002418" y="1340205"/>
                </a:lnTo>
                <a:lnTo>
                  <a:pt x="1009715" y="1343387"/>
                </a:lnTo>
                <a:lnTo>
                  <a:pt x="1016378" y="1346250"/>
                </a:lnTo>
                <a:lnTo>
                  <a:pt x="1023358" y="1349749"/>
                </a:lnTo>
                <a:lnTo>
                  <a:pt x="1030021" y="1353885"/>
                </a:lnTo>
                <a:lnTo>
                  <a:pt x="1036050" y="1357702"/>
                </a:lnTo>
                <a:lnTo>
                  <a:pt x="1042395" y="1361837"/>
                </a:lnTo>
                <a:lnTo>
                  <a:pt x="1048106" y="1366927"/>
                </a:lnTo>
                <a:lnTo>
                  <a:pt x="1053817" y="1371699"/>
                </a:lnTo>
                <a:lnTo>
                  <a:pt x="1059211" y="1377107"/>
                </a:lnTo>
                <a:lnTo>
                  <a:pt x="1064605" y="1382197"/>
                </a:lnTo>
                <a:lnTo>
                  <a:pt x="1069364" y="1388241"/>
                </a:lnTo>
                <a:lnTo>
                  <a:pt x="1073806" y="1393967"/>
                </a:lnTo>
                <a:lnTo>
                  <a:pt x="1078248" y="1400012"/>
                </a:lnTo>
                <a:lnTo>
                  <a:pt x="1082373" y="1406374"/>
                </a:lnTo>
                <a:lnTo>
                  <a:pt x="1085863" y="1413054"/>
                </a:lnTo>
                <a:lnTo>
                  <a:pt x="1089670" y="1419735"/>
                </a:lnTo>
                <a:lnTo>
                  <a:pt x="1092843" y="1426734"/>
                </a:lnTo>
                <a:lnTo>
                  <a:pt x="1095381" y="1433732"/>
                </a:lnTo>
                <a:lnTo>
                  <a:pt x="1097920" y="1441049"/>
                </a:lnTo>
                <a:lnTo>
                  <a:pt x="1100141" y="1448684"/>
                </a:lnTo>
                <a:lnTo>
                  <a:pt x="1101727" y="1456000"/>
                </a:lnTo>
                <a:lnTo>
                  <a:pt x="1103314" y="1463635"/>
                </a:lnTo>
                <a:lnTo>
                  <a:pt x="1104265" y="1471588"/>
                </a:lnTo>
                <a:lnTo>
                  <a:pt x="1104900" y="1479541"/>
                </a:lnTo>
                <a:lnTo>
                  <a:pt x="1104900" y="1487494"/>
                </a:lnTo>
                <a:lnTo>
                  <a:pt x="1104900" y="1686000"/>
                </a:lnTo>
                <a:lnTo>
                  <a:pt x="1104900" y="1690135"/>
                </a:lnTo>
                <a:lnTo>
                  <a:pt x="1104265" y="1693953"/>
                </a:lnTo>
                <a:lnTo>
                  <a:pt x="1103631" y="1697770"/>
                </a:lnTo>
                <a:lnTo>
                  <a:pt x="1102362" y="1701906"/>
                </a:lnTo>
                <a:lnTo>
                  <a:pt x="1101093" y="1705405"/>
                </a:lnTo>
                <a:lnTo>
                  <a:pt x="1099189" y="1709222"/>
                </a:lnTo>
                <a:lnTo>
                  <a:pt x="1096968" y="1713040"/>
                </a:lnTo>
                <a:lnTo>
                  <a:pt x="1094430" y="1716221"/>
                </a:lnTo>
                <a:lnTo>
                  <a:pt x="1091891" y="1719720"/>
                </a:lnTo>
                <a:lnTo>
                  <a:pt x="1089036" y="1722901"/>
                </a:lnTo>
                <a:lnTo>
                  <a:pt x="1085546" y="1726719"/>
                </a:lnTo>
                <a:lnTo>
                  <a:pt x="1082056" y="1729900"/>
                </a:lnTo>
                <a:lnTo>
                  <a:pt x="1078248" y="1732763"/>
                </a:lnTo>
                <a:lnTo>
                  <a:pt x="1074124" y="1736262"/>
                </a:lnTo>
                <a:lnTo>
                  <a:pt x="1069682" y="1739125"/>
                </a:lnTo>
                <a:lnTo>
                  <a:pt x="1065240" y="1741989"/>
                </a:lnTo>
                <a:lnTo>
                  <a:pt x="1055404" y="1748033"/>
                </a:lnTo>
                <a:lnTo>
                  <a:pt x="1044299" y="1753441"/>
                </a:lnTo>
                <a:lnTo>
                  <a:pt x="1032560" y="1758531"/>
                </a:lnTo>
                <a:lnTo>
                  <a:pt x="1019868" y="1763939"/>
                </a:lnTo>
                <a:lnTo>
                  <a:pt x="1005908" y="1768392"/>
                </a:lnTo>
                <a:lnTo>
                  <a:pt x="991630" y="1773164"/>
                </a:lnTo>
                <a:lnTo>
                  <a:pt x="976718" y="1777300"/>
                </a:lnTo>
                <a:lnTo>
                  <a:pt x="960854" y="1781117"/>
                </a:lnTo>
                <a:lnTo>
                  <a:pt x="944038" y="1784934"/>
                </a:lnTo>
                <a:lnTo>
                  <a:pt x="927222" y="1788434"/>
                </a:lnTo>
                <a:lnTo>
                  <a:pt x="909454" y="1791615"/>
                </a:lnTo>
                <a:lnTo>
                  <a:pt x="891369" y="1794796"/>
                </a:lnTo>
                <a:lnTo>
                  <a:pt x="872332" y="1797341"/>
                </a:lnTo>
                <a:lnTo>
                  <a:pt x="853295" y="1799886"/>
                </a:lnTo>
                <a:lnTo>
                  <a:pt x="833941" y="1801795"/>
                </a:lnTo>
                <a:lnTo>
                  <a:pt x="813952" y="1804022"/>
                </a:lnTo>
                <a:lnTo>
                  <a:pt x="793328" y="1805930"/>
                </a:lnTo>
                <a:lnTo>
                  <a:pt x="773022" y="1807203"/>
                </a:lnTo>
                <a:lnTo>
                  <a:pt x="752399" y="1808475"/>
                </a:lnTo>
                <a:lnTo>
                  <a:pt x="731458" y="1809748"/>
                </a:lnTo>
                <a:lnTo>
                  <a:pt x="710200" y="1810384"/>
                </a:lnTo>
                <a:lnTo>
                  <a:pt x="688942" y="1811020"/>
                </a:lnTo>
                <a:lnTo>
                  <a:pt x="667684" y="1811338"/>
                </a:lnTo>
                <a:lnTo>
                  <a:pt x="646427" y="1811338"/>
                </a:lnTo>
                <a:lnTo>
                  <a:pt x="625486" y="1811338"/>
                </a:lnTo>
                <a:lnTo>
                  <a:pt x="603911" y="1811020"/>
                </a:lnTo>
                <a:lnTo>
                  <a:pt x="582653" y="1810384"/>
                </a:lnTo>
                <a:lnTo>
                  <a:pt x="561395" y="1809748"/>
                </a:lnTo>
                <a:lnTo>
                  <a:pt x="540137" y="1808475"/>
                </a:lnTo>
                <a:lnTo>
                  <a:pt x="518879" y="1807203"/>
                </a:lnTo>
                <a:lnTo>
                  <a:pt x="498573" y="1805930"/>
                </a:lnTo>
                <a:lnTo>
                  <a:pt x="477632" y="1804022"/>
                </a:lnTo>
                <a:lnTo>
                  <a:pt x="457326" y="1801795"/>
                </a:lnTo>
                <a:lnTo>
                  <a:pt x="437337" y="1799886"/>
                </a:lnTo>
                <a:lnTo>
                  <a:pt x="417983" y="1797341"/>
                </a:lnTo>
                <a:lnTo>
                  <a:pt x="398629" y="1794796"/>
                </a:lnTo>
                <a:lnTo>
                  <a:pt x="379909" y="1791615"/>
                </a:lnTo>
                <a:lnTo>
                  <a:pt x="361824" y="1788434"/>
                </a:lnTo>
                <a:lnTo>
                  <a:pt x="344056" y="1784934"/>
                </a:lnTo>
                <a:lnTo>
                  <a:pt x="327240" y="1781117"/>
                </a:lnTo>
                <a:lnTo>
                  <a:pt x="310741" y="1777300"/>
                </a:lnTo>
                <a:lnTo>
                  <a:pt x="295195" y="1773164"/>
                </a:lnTo>
                <a:lnTo>
                  <a:pt x="280600" y="1768392"/>
                </a:lnTo>
                <a:lnTo>
                  <a:pt x="266322" y="1763939"/>
                </a:lnTo>
                <a:lnTo>
                  <a:pt x="252996" y="1758531"/>
                </a:lnTo>
                <a:lnTo>
                  <a:pt x="240622" y="1753441"/>
                </a:lnTo>
                <a:lnTo>
                  <a:pt x="229517" y="1748033"/>
                </a:lnTo>
                <a:lnTo>
                  <a:pt x="219047" y="1741989"/>
                </a:lnTo>
                <a:lnTo>
                  <a:pt x="214288" y="1739125"/>
                </a:lnTo>
                <a:lnTo>
                  <a:pt x="209846" y="1736262"/>
                </a:lnTo>
                <a:lnTo>
                  <a:pt x="205404" y="1732763"/>
                </a:lnTo>
                <a:lnTo>
                  <a:pt x="201596" y="1729900"/>
                </a:lnTo>
                <a:lnTo>
                  <a:pt x="198106" y="1726719"/>
                </a:lnTo>
                <a:lnTo>
                  <a:pt x="194299" y="1722901"/>
                </a:lnTo>
                <a:lnTo>
                  <a:pt x="191443" y="1719720"/>
                </a:lnTo>
                <a:lnTo>
                  <a:pt x="188588" y="1716221"/>
                </a:lnTo>
                <a:lnTo>
                  <a:pt x="186367" y="1713040"/>
                </a:lnTo>
                <a:lnTo>
                  <a:pt x="183828" y="1709222"/>
                </a:lnTo>
                <a:lnTo>
                  <a:pt x="181925" y="1705405"/>
                </a:lnTo>
                <a:lnTo>
                  <a:pt x="180338" y="1701906"/>
                </a:lnTo>
                <a:lnTo>
                  <a:pt x="179386" y="1697770"/>
                </a:lnTo>
                <a:lnTo>
                  <a:pt x="178435" y="1693953"/>
                </a:lnTo>
                <a:lnTo>
                  <a:pt x="177800" y="1690135"/>
                </a:lnTo>
                <a:lnTo>
                  <a:pt x="177800" y="1686000"/>
                </a:lnTo>
                <a:lnTo>
                  <a:pt x="177800" y="1487494"/>
                </a:lnTo>
                <a:lnTo>
                  <a:pt x="178117" y="1479541"/>
                </a:lnTo>
                <a:lnTo>
                  <a:pt x="178435" y="1471588"/>
                </a:lnTo>
                <a:lnTo>
                  <a:pt x="179386" y="1463635"/>
                </a:lnTo>
                <a:lnTo>
                  <a:pt x="180973" y="1456000"/>
                </a:lnTo>
                <a:lnTo>
                  <a:pt x="182559" y="1448684"/>
                </a:lnTo>
                <a:lnTo>
                  <a:pt x="184463" y="1441049"/>
                </a:lnTo>
                <a:lnTo>
                  <a:pt x="187318" y="1433732"/>
                </a:lnTo>
                <a:lnTo>
                  <a:pt x="190174" y="1426734"/>
                </a:lnTo>
                <a:lnTo>
                  <a:pt x="193030" y="1419735"/>
                </a:lnTo>
                <a:lnTo>
                  <a:pt x="196520" y="1413054"/>
                </a:lnTo>
                <a:lnTo>
                  <a:pt x="200327" y="1406374"/>
                </a:lnTo>
                <a:lnTo>
                  <a:pt x="204452" y="1400012"/>
                </a:lnTo>
                <a:lnTo>
                  <a:pt x="208576" y="1393967"/>
                </a:lnTo>
                <a:lnTo>
                  <a:pt x="213336" y="1388241"/>
                </a:lnTo>
                <a:lnTo>
                  <a:pt x="218095" y="1382197"/>
                </a:lnTo>
                <a:lnTo>
                  <a:pt x="223489" y="1377107"/>
                </a:lnTo>
                <a:lnTo>
                  <a:pt x="228883" y="1371699"/>
                </a:lnTo>
                <a:lnTo>
                  <a:pt x="234594" y="1366927"/>
                </a:lnTo>
                <a:lnTo>
                  <a:pt x="240305" y="1361837"/>
                </a:lnTo>
                <a:lnTo>
                  <a:pt x="246650" y="1357702"/>
                </a:lnTo>
                <a:lnTo>
                  <a:pt x="252679" y="1353885"/>
                </a:lnTo>
                <a:lnTo>
                  <a:pt x="259659" y="1349749"/>
                </a:lnTo>
                <a:lnTo>
                  <a:pt x="266005" y="1346250"/>
                </a:lnTo>
                <a:lnTo>
                  <a:pt x="272985" y="1343387"/>
                </a:lnTo>
                <a:lnTo>
                  <a:pt x="280282" y="1340205"/>
                </a:lnTo>
                <a:lnTo>
                  <a:pt x="287263" y="1337979"/>
                </a:lnTo>
                <a:lnTo>
                  <a:pt x="294877" y="1335752"/>
                </a:lnTo>
                <a:lnTo>
                  <a:pt x="302492" y="1334161"/>
                </a:lnTo>
                <a:lnTo>
                  <a:pt x="310107" y="1332889"/>
                </a:lnTo>
                <a:lnTo>
                  <a:pt x="318039" y="1331934"/>
                </a:lnTo>
                <a:lnTo>
                  <a:pt x="325971" y="1331298"/>
                </a:lnTo>
                <a:lnTo>
                  <a:pt x="333903" y="1330980"/>
                </a:lnTo>
                <a:lnTo>
                  <a:pt x="344056" y="1330026"/>
                </a:lnTo>
                <a:lnTo>
                  <a:pt x="372929" y="1327481"/>
                </a:lnTo>
                <a:lnTo>
                  <a:pt x="415762" y="1324300"/>
                </a:lnTo>
                <a:lnTo>
                  <a:pt x="441779" y="1322709"/>
                </a:lnTo>
                <a:lnTo>
                  <a:pt x="470017" y="1320800"/>
                </a:lnTo>
                <a:close/>
                <a:moveTo>
                  <a:pt x="1004887" y="995363"/>
                </a:moveTo>
                <a:lnTo>
                  <a:pt x="1176337" y="995363"/>
                </a:lnTo>
                <a:lnTo>
                  <a:pt x="1176337" y="1265238"/>
                </a:lnTo>
                <a:lnTo>
                  <a:pt x="1004887" y="1265238"/>
                </a:lnTo>
                <a:lnTo>
                  <a:pt x="1004887" y="995363"/>
                </a:lnTo>
                <a:close/>
                <a:moveTo>
                  <a:pt x="493561" y="847408"/>
                </a:moveTo>
                <a:lnTo>
                  <a:pt x="491024" y="847726"/>
                </a:lnTo>
                <a:lnTo>
                  <a:pt x="488804" y="848043"/>
                </a:lnTo>
                <a:lnTo>
                  <a:pt x="485950" y="848996"/>
                </a:lnTo>
                <a:lnTo>
                  <a:pt x="483730" y="849948"/>
                </a:lnTo>
                <a:lnTo>
                  <a:pt x="481510" y="851218"/>
                </a:lnTo>
                <a:lnTo>
                  <a:pt x="479290" y="852806"/>
                </a:lnTo>
                <a:lnTo>
                  <a:pt x="475167" y="856933"/>
                </a:lnTo>
                <a:lnTo>
                  <a:pt x="470727" y="861061"/>
                </a:lnTo>
                <a:lnTo>
                  <a:pt x="466604" y="865823"/>
                </a:lnTo>
                <a:lnTo>
                  <a:pt x="462482" y="871221"/>
                </a:lnTo>
                <a:lnTo>
                  <a:pt x="454553" y="882651"/>
                </a:lnTo>
                <a:lnTo>
                  <a:pt x="448527" y="890906"/>
                </a:lnTo>
                <a:lnTo>
                  <a:pt x="442819" y="899478"/>
                </a:lnTo>
                <a:lnTo>
                  <a:pt x="436793" y="908368"/>
                </a:lnTo>
                <a:lnTo>
                  <a:pt x="431402" y="917893"/>
                </a:lnTo>
                <a:lnTo>
                  <a:pt x="429499" y="926783"/>
                </a:lnTo>
                <a:lnTo>
                  <a:pt x="427596" y="935673"/>
                </a:lnTo>
                <a:lnTo>
                  <a:pt x="426010" y="945198"/>
                </a:lnTo>
                <a:lnTo>
                  <a:pt x="424742" y="954406"/>
                </a:lnTo>
                <a:lnTo>
                  <a:pt x="423790" y="963931"/>
                </a:lnTo>
                <a:lnTo>
                  <a:pt x="423156" y="973773"/>
                </a:lnTo>
                <a:lnTo>
                  <a:pt x="422839" y="982981"/>
                </a:lnTo>
                <a:lnTo>
                  <a:pt x="422839" y="992823"/>
                </a:lnTo>
                <a:lnTo>
                  <a:pt x="423156" y="1007111"/>
                </a:lnTo>
                <a:lnTo>
                  <a:pt x="424107" y="1020764"/>
                </a:lnTo>
                <a:lnTo>
                  <a:pt x="426010" y="1034099"/>
                </a:lnTo>
                <a:lnTo>
                  <a:pt x="428547" y="1047434"/>
                </a:lnTo>
                <a:lnTo>
                  <a:pt x="432036" y="1060769"/>
                </a:lnTo>
                <a:lnTo>
                  <a:pt x="435525" y="1073469"/>
                </a:lnTo>
                <a:lnTo>
                  <a:pt x="439965" y="1086169"/>
                </a:lnTo>
                <a:lnTo>
                  <a:pt x="445039" y="1098551"/>
                </a:lnTo>
                <a:lnTo>
                  <a:pt x="450430" y="1110934"/>
                </a:lnTo>
                <a:lnTo>
                  <a:pt x="456456" y="1122999"/>
                </a:lnTo>
                <a:lnTo>
                  <a:pt x="462799" y="1134429"/>
                </a:lnTo>
                <a:lnTo>
                  <a:pt x="469459" y="1145541"/>
                </a:lnTo>
                <a:lnTo>
                  <a:pt x="477070" y="1156019"/>
                </a:lnTo>
                <a:lnTo>
                  <a:pt x="484364" y="1166496"/>
                </a:lnTo>
                <a:lnTo>
                  <a:pt x="492293" y="1176656"/>
                </a:lnTo>
                <a:lnTo>
                  <a:pt x="500539" y="1186181"/>
                </a:lnTo>
                <a:lnTo>
                  <a:pt x="508784" y="1195389"/>
                </a:lnTo>
                <a:lnTo>
                  <a:pt x="517347" y="1204279"/>
                </a:lnTo>
                <a:lnTo>
                  <a:pt x="526227" y="1212216"/>
                </a:lnTo>
                <a:lnTo>
                  <a:pt x="535107" y="1220154"/>
                </a:lnTo>
                <a:lnTo>
                  <a:pt x="543987" y="1227456"/>
                </a:lnTo>
                <a:lnTo>
                  <a:pt x="553184" y="1234124"/>
                </a:lnTo>
                <a:lnTo>
                  <a:pt x="562381" y="1240474"/>
                </a:lnTo>
                <a:lnTo>
                  <a:pt x="571578" y="1245871"/>
                </a:lnTo>
                <a:lnTo>
                  <a:pt x="580775" y="1250951"/>
                </a:lnTo>
                <a:lnTo>
                  <a:pt x="589655" y="1255079"/>
                </a:lnTo>
                <a:lnTo>
                  <a:pt x="598853" y="1258889"/>
                </a:lnTo>
                <a:lnTo>
                  <a:pt x="607732" y="1262381"/>
                </a:lnTo>
                <a:lnTo>
                  <a:pt x="616612" y="1264604"/>
                </a:lnTo>
                <a:lnTo>
                  <a:pt x="624858" y="1266509"/>
                </a:lnTo>
                <a:lnTo>
                  <a:pt x="633421" y="1267461"/>
                </a:lnTo>
                <a:lnTo>
                  <a:pt x="641349" y="1267779"/>
                </a:lnTo>
                <a:lnTo>
                  <a:pt x="649595" y="1267461"/>
                </a:lnTo>
                <a:lnTo>
                  <a:pt x="657524" y="1266509"/>
                </a:lnTo>
                <a:lnTo>
                  <a:pt x="666404" y="1264604"/>
                </a:lnTo>
                <a:lnTo>
                  <a:pt x="674967" y="1262381"/>
                </a:lnTo>
                <a:lnTo>
                  <a:pt x="684164" y="1258889"/>
                </a:lnTo>
                <a:lnTo>
                  <a:pt x="692726" y="1255079"/>
                </a:lnTo>
                <a:lnTo>
                  <a:pt x="701924" y="1250951"/>
                </a:lnTo>
                <a:lnTo>
                  <a:pt x="711121" y="1245871"/>
                </a:lnTo>
                <a:lnTo>
                  <a:pt x="720318" y="1240474"/>
                </a:lnTo>
                <a:lnTo>
                  <a:pt x="729515" y="1234124"/>
                </a:lnTo>
                <a:lnTo>
                  <a:pt x="738395" y="1227456"/>
                </a:lnTo>
                <a:lnTo>
                  <a:pt x="747592" y="1220154"/>
                </a:lnTo>
                <a:lnTo>
                  <a:pt x="756472" y="1212216"/>
                </a:lnTo>
                <a:lnTo>
                  <a:pt x="765352" y="1204279"/>
                </a:lnTo>
                <a:lnTo>
                  <a:pt x="773915" y="1195389"/>
                </a:lnTo>
                <a:lnTo>
                  <a:pt x="782160" y="1186181"/>
                </a:lnTo>
                <a:lnTo>
                  <a:pt x="790406" y="1176656"/>
                </a:lnTo>
                <a:lnTo>
                  <a:pt x="798652" y="1166496"/>
                </a:lnTo>
                <a:lnTo>
                  <a:pt x="805946" y="1156019"/>
                </a:lnTo>
                <a:lnTo>
                  <a:pt x="813240" y="1145541"/>
                </a:lnTo>
                <a:lnTo>
                  <a:pt x="819900" y="1134429"/>
                </a:lnTo>
                <a:lnTo>
                  <a:pt x="826243" y="1122999"/>
                </a:lnTo>
                <a:lnTo>
                  <a:pt x="831952" y="1110934"/>
                </a:lnTo>
                <a:lnTo>
                  <a:pt x="837660" y="1098551"/>
                </a:lnTo>
                <a:lnTo>
                  <a:pt x="842417" y="1086169"/>
                </a:lnTo>
                <a:lnTo>
                  <a:pt x="847174" y="1073469"/>
                </a:lnTo>
                <a:lnTo>
                  <a:pt x="850980" y="1060769"/>
                </a:lnTo>
                <a:lnTo>
                  <a:pt x="853834" y="1047434"/>
                </a:lnTo>
                <a:lnTo>
                  <a:pt x="856689" y="1034099"/>
                </a:lnTo>
                <a:lnTo>
                  <a:pt x="858592" y="1020764"/>
                </a:lnTo>
                <a:lnTo>
                  <a:pt x="859543" y="1007111"/>
                </a:lnTo>
                <a:lnTo>
                  <a:pt x="860177" y="992823"/>
                </a:lnTo>
                <a:lnTo>
                  <a:pt x="859860" y="984886"/>
                </a:lnTo>
                <a:lnTo>
                  <a:pt x="859543" y="976313"/>
                </a:lnTo>
                <a:lnTo>
                  <a:pt x="837343" y="975361"/>
                </a:lnTo>
                <a:lnTo>
                  <a:pt x="814509" y="973773"/>
                </a:lnTo>
                <a:lnTo>
                  <a:pt x="791040" y="970916"/>
                </a:lnTo>
                <a:lnTo>
                  <a:pt x="767255" y="968058"/>
                </a:lnTo>
                <a:lnTo>
                  <a:pt x="743469" y="964566"/>
                </a:lnTo>
                <a:lnTo>
                  <a:pt x="719366" y="960438"/>
                </a:lnTo>
                <a:lnTo>
                  <a:pt x="695898" y="955041"/>
                </a:lnTo>
                <a:lnTo>
                  <a:pt x="684481" y="952501"/>
                </a:lnTo>
                <a:lnTo>
                  <a:pt x="673064" y="949643"/>
                </a:lnTo>
                <a:lnTo>
                  <a:pt x="661964" y="946468"/>
                </a:lnTo>
                <a:lnTo>
                  <a:pt x="651181" y="943293"/>
                </a:lnTo>
                <a:lnTo>
                  <a:pt x="640398" y="940118"/>
                </a:lnTo>
                <a:lnTo>
                  <a:pt x="629932" y="936308"/>
                </a:lnTo>
                <a:lnTo>
                  <a:pt x="620101" y="932816"/>
                </a:lnTo>
                <a:lnTo>
                  <a:pt x="610270" y="929006"/>
                </a:lnTo>
                <a:lnTo>
                  <a:pt x="601073" y="924878"/>
                </a:lnTo>
                <a:lnTo>
                  <a:pt x="592510" y="921068"/>
                </a:lnTo>
                <a:lnTo>
                  <a:pt x="583947" y="916941"/>
                </a:lnTo>
                <a:lnTo>
                  <a:pt x="576018" y="912178"/>
                </a:lnTo>
                <a:lnTo>
                  <a:pt x="568724" y="907733"/>
                </a:lnTo>
                <a:lnTo>
                  <a:pt x="561747" y="903288"/>
                </a:lnTo>
                <a:lnTo>
                  <a:pt x="555404" y="898208"/>
                </a:lnTo>
                <a:lnTo>
                  <a:pt x="550013" y="893128"/>
                </a:lnTo>
                <a:lnTo>
                  <a:pt x="544938" y="887731"/>
                </a:lnTo>
                <a:lnTo>
                  <a:pt x="540498" y="882651"/>
                </a:lnTo>
                <a:lnTo>
                  <a:pt x="536376" y="876936"/>
                </a:lnTo>
                <a:lnTo>
                  <a:pt x="532253" y="872173"/>
                </a:lnTo>
                <a:lnTo>
                  <a:pt x="528447" y="867728"/>
                </a:lnTo>
                <a:lnTo>
                  <a:pt x="524641" y="863601"/>
                </a:lnTo>
                <a:lnTo>
                  <a:pt x="520836" y="860426"/>
                </a:lnTo>
                <a:lnTo>
                  <a:pt x="517347" y="857251"/>
                </a:lnTo>
                <a:lnTo>
                  <a:pt x="514176" y="854393"/>
                </a:lnTo>
                <a:lnTo>
                  <a:pt x="511004" y="852488"/>
                </a:lnTo>
                <a:lnTo>
                  <a:pt x="507833" y="850583"/>
                </a:lnTo>
                <a:lnTo>
                  <a:pt x="504661" y="849313"/>
                </a:lnTo>
                <a:lnTo>
                  <a:pt x="501807" y="848361"/>
                </a:lnTo>
                <a:lnTo>
                  <a:pt x="499270" y="847726"/>
                </a:lnTo>
                <a:lnTo>
                  <a:pt x="496099" y="847408"/>
                </a:lnTo>
                <a:lnTo>
                  <a:pt x="493561" y="847408"/>
                </a:lnTo>
                <a:close/>
                <a:moveTo>
                  <a:pt x="1304925" y="828675"/>
                </a:moveTo>
                <a:lnTo>
                  <a:pt x="1476375" y="828675"/>
                </a:lnTo>
                <a:lnTo>
                  <a:pt x="1476375" y="1252538"/>
                </a:lnTo>
                <a:lnTo>
                  <a:pt x="1304925" y="1252538"/>
                </a:lnTo>
                <a:lnTo>
                  <a:pt x="1304925" y="828675"/>
                </a:lnTo>
                <a:close/>
                <a:moveTo>
                  <a:pt x="634055" y="655638"/>
                </a:moveTo>
                <a:lnTo>
                  <a:pt x="641349" y="655638"/>
                </a:lnTo>
                <a:lnTo>
                  <a:pt x="648644" y="655638"/>
                </a:lnTo>
                <a:lnTo>
                  <a:pt x="655938" y="655956"/>
                </a:lnTo>
                <a:lnTo>
                  <a:pt x="662915" y="656591"/>
                </a:lnTo>
                <a:lnTo>
                  <a:pt x="669892" y="657226"/>
                </a:lnTo>
                <a:lnTo>
                  <a:pt x="677187" y="658178"/>
                </a:lnTo>
                <a:lnTo>
                  <a:pt x="684164" y="659766"/>
                </a:lnTo>
                <a:lnTo>
                  <a:pt x="691141" y="661036"/>
                </a:lnTo>
                <a:lnTo>
                  <a:pt x="698118" y="662623"/>
                </a:lnTo>
                <a:lnTo>
                  <a:pt x="704778" y="664211"/>
                </a:lnTo>
                <a:lnTo>
                  <a:pt x="711438" y="666433"/>
                </a:lnTo>
                <a:lnTo>
                  <a:pt x="718415" y="668338"/>
                </a:lnTo>
                <a:lnTo>
                  <a:pt x="724758" y="670878"/>
                </a:lnTo>
                <a:lnTo>
                  <a:pt x="731418" y="673418"/>
                </a:lnTo>
                <a:lnTo>
                  <a:pt x="737761" y="676276"/>
                </a:lnTo>
                <a:lnTo>
                  <a:pt x="744421" y="679133"/>
                </a:lnTo>
                <a:lnTo>
                  <a:pt x="750446" y="682308"/>
                </a:lnTo>
                <a:lnTo>
                  <a:pt x="763132" y="688976"/>
                </a:lnTo>
                <a:lnTo>
                  <a:pt x="775500" y="696596"/>
                </a:lnTo>
                <a:lnTo>
                  <a:pt x="787235" y="704533"/>
                </a:lnTo>
                <a:lnTo>
                  <a:pt x="798652" y="713423"/>
                </a:lnTo>
                <a:lnTo>
                  <a:pt x="809435" y="722631"/>
                </a:lnTo>
                <a:lnTo>
                  <a:pt x="819900" y="732791"/>
                </a:lnTo>
                <a:lnTo>
                  <a:pt x="830049" y="743586"/>
                </a:lnTo>
                <a:lnTo>
                  <a:pt x="839880" y="754698"/>
                </a:lnTo>
                <a:lnTo>
                  <a:pt x="849394" y="766446"/>
                </a:lnTo>
                <a:lnTo>
                  <a:pt x="858274" y="778511"/>
                </a:lnTo>
                <a:lnTo>
                  <a:pt x="866520" y="791211"/>
                </a:lnTo>
                <a:lnTo>
                  <a:pt x="874449" y="804546"/>
                </a:lnTo>
                <a:lnTo>
                  <a:pt x="881743" y="818198"/>
                </a:lnTo>
                <a:lnTo>
                  <a:pt x="888403" y="832168"/>
                </a:lnTo>
                <a:lnTo>
                  <a:pt x="894746" y="847091"/>
                </a:lnTo>
                <a:lnTo>
                  <a:pt x="900137" y="861696"/>
                </a:lnTo>
                <a:lnTo>
                  <a:pt x="905529" y="876936"/>
                </a:lnTo>
                <a:lnTo>
                  <a:pt x="909651" y="892811"/>
                </a:lnTo>
                <a:lnTo>
                  <a:pt x="913457" y="908686"/>
                </a:lnTo>
                <a:lnTo>
                  <a:pt x="916946" y="924878"/>
                </a:lnTo>
                <a:lnTo>
                  <a:pt x="919166" y="941706"/>
                </a:lnTo>
                <a:lnTo>
                  <a:pt x="921068" y="958533"/>
                </a:lnTo>
                <a:lnTo>
                  <a:pt x="922020" y="975678"/>
                </a:lnTo>
                <a:lnTo>
                  <a:pt x="922337" y="992823"/>
                </a:lnTo>
                <a:lnTo>
                  <a:pt x="922337" y="1002031"/>
                </a:lnTo>
                <a:lnTo>
                  <a:pt x="922020" y="1010921"/>
                </a:lnTo>
                <a:lnTo>
                  <a:pt x="921386" y="1019811"/>
                </a:lnTo>
                <a:lnTo>
                  <a:pt x="920434" y="1028384"/>
                </a:lnTo>
                <a:lnTo>
                  <a:pt x="919483" y="1037274"/>
                </a:lnTo>
                <a:lnTo>
                  <a:pt x="918214" y="1045846"/>
                </a:lnTo>
                <a:lnTo>
                  <a:pt x="916628" y="1054419"/>
                </a:lnTo>
                <a:lnTo>
                  <a:pt x="915043" y="1062674"/>
                </a:lnTo>
                <a:lnTo>
                  <a:pt x="912823" y="1070929"/>
                </a:lnTo>
                <a:lnTo>
                  <a:pt x="910603" y="1079501"/>
                </a:lnTo>
                <a:lnTo>
                  <a:pt x="908383" y="1087756"/>
                </a:lnTo>
                <a:lnTo>
                  <a:pt x="906163" y="1095694"/>
                </a:lnTo>
                <a:lnTo>
                  <a:pt x="903309" y="1103631"/>
                </a:lnTo>
                <a:lnTo>
                  <a:pt x="900137" y="1111569"/>
                </a:lnTo>
                <a:lnTo>
                  <a:pt x="897283" y="1119189"/>
                </a:lnTo>
                <a:lnTo>
                  <a:pt x="894111" y="1126809"/>
                </a:lnTo>
                <a:lnTo>
                  <a:pt x="887134" y="1141731"/>
                </a:lnTo>
                <a:lnTo>
                  <a:pt x="879523" y="1156336"/>
                </a:lnTo>
                <a:lnTo>
                  <a:pt x="871277" y="1170624"/>
                </a:lnTo>
                <a:lnTo>
                  <a:pt x="862714" y="1184276"/>
                </a:lnTo>
                <a:lnTo>
                  <a:pt x="853517" y="1197611"/>
                </a:lnTo>
                <a:lnTo>
                  <a:pt x="843686" y="1209994"/>
                </a:lnTo>
                <a:lnTo>
                  <a:pt x="833854" y="1222376"/>
                </a:lnTo>
                <a:lnTo>
                  <a:pt x="823389" y="1233806"/>
                </a:lnTo>
                <a:lnTo>
                  <a:pt x="812606" y="1244919"/>
                </a:lnTo>
                <a:lnTo>
                  <a:pt x="801823" y="1255396"/>
                </a:lnTo>
                <a:lnTo>
                  <a:pt x="790406" y="1265239"/>
                </a:lnTo>
                <a:lnTo>
                  <a:pt x="778989" y="1274446"/>
                </a:lnTo>
                <a:lnTo>
                  <a:pt x="767255" y="1282701"/>
                </a:lnTo>
                <a:lnTo>
                  <a:pt x="755521" y="1290956"/>
                </a:lnTo>
                <a:lnTo>
                  <a:pt x="743786" y="1298259"/>
                </a:lnTo>
                <a:lnTo>
                  <a:pt x="732052" y="1304609"/>
                </a:lnTo>
                <a:lnTo>
                  <a:pt x="720318" y="1310641"/>
                </a:lnTo>
                <a:lnTo>
                  <a:pt x="708584" y="1315721"/>
                </a:lnTo>
                <a:lnTo>
                  <a:pt x="696849" y="1320166"/>
                </a:lnTo>
                <a:lnTo>
                  <a:pt x="685432" y="1323659"/>
                </a:lnTo>
                <a:lnTo>
                  <a:pt x="674015" y="1326516"/>
                </a:lnTo>
                <a:lnTo>
                  <a:pt x="662915" y="1328421"/>
                </a:lnTo>
                <a:lnTo>
                  <a:pt x="657207" y="1329374"/>
                </a:lnTo>
                <a:lnTo>
                  <a:pt x="652132" y="1329691"/>
                </a:lnTo>
                <a:lnTo>
                  <a:pt x="646424" y="1330009"/>
                </a:lnTo>
                <a:lnTo>
                  <a:pt x="641349" y="1330326"/>
                </a:lnTo>
                <a:lnTo>
                  <a:pt x="635958" y="1330009"/>
                </a:lnTo>
                <a:lnTo>
                  <a:pt x="630884" y="1329691"/>
                </a:lnTo>
                <a:lnTo>
                  <a:pt x="625492" y="1329374"/>
                </a:lnTo>
                <a:lnTo>
                  <a:pt x="620101" y="1328421"/>
                </a:lnTo>
                <a:lnTo>
                  <a:pt x="609001" y="1326516"/>
                </a:lnTo>
                <a:lnTo>
                  <a:pt x="597584" y="1323659"/>
                </a:lnTo>
                <a:lnTo>
                  <a:pt x="585850" y="1320166"/>
                </a:lnTo>
                <a:lnTo>
                  <a:pt x="574433" y="1315721"/>
                </a:lnTo>
                <a:lnTo>
                  <a:pt x="562698" y="1310641"/>
                </a:lnTo>
                <a:lnTo>
                  <a:pt x="550647" y="1304609"/>
                </a:lnTo>
                <a:lnTo>
                  <a:pt x="538913" y="1298259"/>
                </a:lnTo>
                <a:lnTo>
                  <a:pt x="527179" y="1290956"/>
                </a:lnTo>
                <a:lnTo>
                  <a:pt x="515444" y="1282701"/>
                </a:lnTo>
                <a:lnTo>
                  <a:pt x="503710" y="1274446"/>
                </a:lnTo>
                <a:lnTo>
                  <a:pt x="492293" y="1265239"/>
                </a:lnTo>
                <a:lnTo>
                  <a:pt x="481193" y="1255396"/>
                </a:lnTo>
                <a:lnTo>
                  <a:pt x="470093" y="1244919"/>
                </a:lnTo>
                <a:lnTo>
                  <a:pt x="459310" y="1233806"/>
                </a:lnTo>
                <a:lnTo>
                  <a:pt x="448845" y="1222376"/>
                </a:lnTo>
                <a:lnTo>
                  <a:pt x="438696" y="1209994"/>
                </a:lnTo>
                <a:lnTo>
                  <a:pt x="429499" y="1197611"/>
                </a:lnTo>
                <a:lnTo>
                  <a:pt x="419985" y="1184276"/>
                </a:lnTo>
                <a:lnTo>
                  <a:pt x="411422" y="1170624"/>
                </a:lnTo>
                <a:lnTo>
                  <a:pt x="403176" y="1156336"/>
                </a:lnTo>
                <a:lnTo>
                  <a:pt x="395565" y="1141731"/>
                </a:lnTo>
                <a:lnTo>
                  <a:pt x="388588" y="1126809"/>
                </a:lnTo>
                <a:lnTo>
                  <a:pt x="385416" y="1119189"/>
                </a:lnTo>
                <a:lnTo>
                  <a:pt x="382245" y="1111569"/>
                </a:lnTo>
                <a:lnTo>
                  <a:pt x="379390" y="1103631"/>
                </a:lnTo>
                <a:lnTo>
                  <a:pt x="376853" y="1095694"/>
                </a:lnTo>
                <a:lnTo>
                  <a:pt x="374316" y="1087756"/>
                </a:lnTo>
                <a:lnTo>
                  <a:pt x="372096" y="1079501"/>
                </a:lnTo>
                <a:lnTo>
                  <a:pt x="369559" y="1070929"/>
                </a:lnTo>
                <a:lnTo>
                  <a:pt x="367656" y="1062674"/>
                </a:lnTo>
                <a:lnTo>
                  <a:pt x="366071" y="1054419"/>
                </a:lnTo>
                <a:lnTo>
                  <a:pt x="364485" y="1045846"/>
                </a:lnTo>
                <a:lnTo>
                  <a:pt x="363216" y="1037274"/>
                </a:lnTo>
                <a:lnTo>
                  <a:pt x="362265" y="1028384"/>
                </a:lnTo>
                <a:lnTo>
                  <a:pt x="361313" y="1019811"/>
                </a:lnTo>
                <a:lnTo>
                  <a:pt x="360996" y="1010921"/>
                </a:lnTo>
                <a:lnTo>
                  <a:pt x="360362" y="1002031"/>
                </a:lnTo>
                <a:lnTo>
                  <a:pt x="360362" y="992823"/>
                </a:lnTo>
                <a:lnTo>
                  <a:pt x="360679" y="975678"/>
                </a:lnTo>
                <a:lnTo>
                  <a:pt x="361948" y="958533"/>
                </a:lnTo>
                <a:lnTo>
                  <a:pt x="363533" y="941706"/>
                </a:lnTo>
                <a:lnTo>
                  <a:pt x="366071" y="924878"/>
                </a:lnTo>
                <a:lnTo>
                  <a:pt x="368925" y="908686"/>
                </a:lnTo>
                <a:lnTo>
                  <a:pt x="373048" y="892811"/>
                </a:lnTo>
                <a:lnTo>
                  <a:pt x="377171" y="876936"/>
                </a:lnTo>
                <a:lnTo>
                  <a:pt x="382245" y="861696"/>
                </a:lnTo>
                <a:lnTo>
                  <a:pt x="387953" y="847091"/>
                </a:lnTo>
                <a:lnTo>
                  <a:pt x="393979" y="832168"/>
                </a:lnTo>
                <a:lnTo>
                  <a:pt x="400956" y="818198"/>
                </a:lnTo>
                <a:lnTo>
                  <a:pt x="408568" y="804546"/>
                </a:lnTo>
                <a:lnTo>
                  <a:pt x="416179" y="791211"/>
                </a:lnTo>
                <a:lnTo>
                  <a:pt x="424425" y="778511"/>
                </a:lnTo>
                <a:lnTo>
                  <a:pt x="433305" y="766446"/>
                </a:lnTo>
                <a:lnTo>
                  <a:pt x="442819" y="754698"/>
                </a:lnTo>
                <a:lnTo>
                  <a:pt x="452650" y="743586"/>
                </a:lnTo>
                <a:lnTo>
                  <a:pt x="462482" y="732791"/>
                </a:lnTo>
                <a:lnTo>
                  <a:pt x="473264" y="722631"/>
                </a:lnTo>
                <a:lnTo>
                  <a:pt x="484047" y="713423"/>
                </a:lnTo>
                <a:lnTo>
                  <a:pt x="495464" y="704533"/>
                </a:lnTo>
                <a:lnTo>
                  <a:pt x="507516" y="696596"/>
                </a:lnTo>
                <a:lnTo>
                  <a:pt x="519567" y="688976"/>
                </a:lnTo>
                <a:lnTo>
                  <a:pt x="531936" y="682308"/>
                </a:lnTo>
                <a:lnTo>
                  <a:pt x="538278" y="679133"/>
                </a:lnTo>
                <a:lnTo>
                  <a:pt x="544938" y="676276"/>
                </a:lnTo>
                <a:lnTo>
                  <a:pt x="551281" y="673418"/>
                </a:lnTo>
                <a:lnTo>
                  <a:pt x="557941" y="670878"/>
                </a:lnTo>
                <a:lnTo>
                  <a:pt x="564284" y="668338"/>
                </a:lnTo>
                <a:lnTo>
                  <a:pt x="571261" y="666433"/>
                </a:lnTo>
                <a:lnTo>
                  <a:pt x="577921" y="664211"/>
                </a:lnTo>
                <a:lnTo>
                  <a:pt x="584898" y="662623"/>
                </a:lnTo>
                <a:lnTo>
                  <a:pt x="591875" y="661036"/>
                </a:lnTo>
                <a:lnTo>
                  <a:pt x="598535" y="659766"/>
                </a:lnTo>
                <a:lnTo>
                  <a:pt x="605830" y="658178"/>
                </a:lnTo>
                <a:lnTo>
                  <a:pt x="612490" y="657226"/>
                </a:lnTo>
                <a:lnTo>
                  <a:pt x="619784" y="656591"/>
                </a:lnTo>
                <a:lnTo>
                  <a:pt x="627078" y="655956"/>
                </a:lnTo>
                <a:lnTo>
                  <a:pt x="634055" y="655638"/>
                </a:lnTo>
                <a:close/>
                <a:moveTo>
                  <a:pt x="1604962" y="463550"/>
                </a:moveTo>
                <a:lnTo>
                  <a:pt x="1776412" y="463550"/>
                </a:lnTo>
                <a:lnTo>
                  <a:pt x="1776412" y="1252538"/>
                </a:lnTo>
                <a:lnTo>
                  <a:pt x="1604962" y="1252538"/>
                </a:lnTo>
                <a:lnTo>
                  <a:pt x="1604962" y="463550"/>
                </a:lnTo>
                <a:close/>
                <a:moveTo>
                  <a:pt x="0" y="0"/>
                </a:moveTo>
                <a:lnTo>
                  <a:pt x="2125663" y="0"/>
                </a:lnTo>
                <a:lnTo>
                  <a:pt x="2125663" y="171553"/>
                </a:lnTo>
                <a:lnTo>
                  <a:pt x="2039621" y="171553"/>
                </a:lnTo>
                <a:lnTo>
                  <a:pt x="2039621" y="1577975"/>
                </a:lnTo>
                <a:lnTo>
                  <a:pt x="1252220" y="1577975"/>
                </a:lnTo>
                <a:lnTo>
                  <a:pt x="1252220" y="1449310"/>
                </a:lnTo>
                <a:lnTo>
                  <a:pt x="1911033" y="1449310"/>
                </a:lnTo>
                <a:lnTo>
                  <a:pt x="1911033" y="171553"/>
                </a:lnTo>
                <a:lnTo>
                  <a:pt x="195263" y="171553"/>
                </a:lnTo>
                <a:lnTo>
                  <a:pt x="195263" y="1249164"/>
                </a:lnTo>
                <a:lnTo>
                  <a:pt x="66675" y="1249164"/>
                </a:lnTo>
                <a:lnTo>
                  <a:pt x="66675" y="171553"/>
                </a:lnTo>
                <a:lnTo>
                  <a:pt x="0" y="171553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  <p:sp>
        <p:nvSpPr>
          <p:cNvPr id="49" name="矩形 48"/>
          <p:cNvSpPr/>
          <p:nvPr/>
        </p:nvSpPr>
        <p:spPr>
          <a:xfrm flipV="1">
            <a:off x="913011" y="858085"/>
            <a:ext cx="11282162" cy="457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32" name="图片 31" descr="7072Gi正面.bmp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811519" y="118386"/>
            <a:ext cx="976294" cy="700835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1577"/>
          <a:stretch>
            <a:fillRect/>
          </a:stretch>
        </p:blipFill>
        <p:spPr>
          <a:xfrm>
            <a:off x="9193499" y="44624"/>
            <a:ext cx="1494427" cy="549748"/>
          </a:xfrm>
          <a:prstGeom prst="rect">
            <a:avLst/>
          </a:prstGeom>
        </p:spPr>
      </p:pic>
      <p:sp>
        <p:nvSpPr>
          <p:cNvPr id="34" name="文本框 33"/>
          <p:cNvSpPr txBox="1"/>
          <p:nvPr/>
        </p:nvSpPr>
        <p:spPr>
          <a:xfrm>
            <a:off x="9118266" y="589524"/>
            <a:ext cx="1685077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1300" dirty="0"/>
              <a:t>嵌入式一体化触摸屏</a:t>
            </a:r>
          </a:p>
        </p:txBody>
      </p:sp>
      <p:sp>
        <p:nvSpPr>
          <p:cNvPr id="35" name="矩形 34"/>
          <p:cNvSpPr/>
          <p:nvPr/>
        </p:nvSpPr>
        <p:spPr>
          <a:xfrm>
            <a:off x="10811519" y="109870"/>
            <a:ext cx="976294" cy="695338"/>
          </a:xfrm>
          <a:prstGeom prst="rect">
            <a:avLst/>
          </a:prstGeom>
          <a:noFill/>
          <a:ln w="12700">
            <a:solidFill>
              <a:srgbClr val="2F5EB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grpSp>
        <p:nvGrpSpPr>
          <p:cNvPr id="37" name="组合 36"/>
          <p:cNvGrpSpPr/>
          <p:nvPr/>
        </p:nvGrpSpPr>
        <p:grpSpPr>
          <a:xfrm>
            <a:off x="841003" y="971301"/>
            <a:ext cx="3528392" cy="657499"/>
            <a:chOff x="913011" y="1556792"/>
            <a:chExt cx="3528392" cy="657499"/>
          </a:xfrm>
        </p:grpSpPr>
        <p:sp>
          <p:nvSpPr>
            <p:cNvPr id="44" name="TextBox 7"/>
            <p:cNvSpPr>
              <a:spLocks noChangeArrowheads="1"/>
            </p:cNvSpPr>
            <p:nvPr/>
          </p:nvSpPr>
          <p:spPr bwMode="auto">
            <a:xfrm>
              <a:off x="1777107" y="1731653"/>
              <a:ext cx="2578146" cy="27699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r>
                <a:rPr lang="zh-CN" altLang="en-US" b="1" dirty="0" smtClean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功能实现</a:t>
              </a:r>
              <a:endParaRPr lang="zh-CN" altLang="zh-CN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5" name="圆角矩形 44"/>
            <p:cNvSpPr/>
            <p:nvPr/>
          </p:nvSpPr>
          <p:spPr>
            <a:xfrm>
              <a:off x="1215185" y="1652019"/>
              <a:ext cx="3226218" cy="467045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rgbClr val="2F5EB0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srgbClr val="2F5EB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46" name="组合 45"/>
            <p:cNvGrpSpPr/>
            <p:nvPr/>
          </p:nvGrpSpPr>
          <p:grpSpPr>
            <a:xfrm>
              <a:off x="913011" y="1556792"/>
              <a:ext cx="657499" cy="657499"/>
              <a:chOff x="6961683" y="1619373"/>
              <a:chExt cx="657499" cy="657499"/>
            </a:xfrm>
          </p:grpSpPr>
          <p:sp>
            <p:nvSpPr>
              <p:cNvPr id="47" name="椭圆 46"/>
              <p:cNvSpPr/>
              <p:nvPr/>
            </p:nvSpPr>
            <p:spPr>
              <a:xfrm>
                <a:off x="6961683" y="1619373"/>
                <a:ext cx="657499" cy="657499"/>
              </a:xfrm>
              <a:prstGeom prst="ellipse">
                <a:avLst/>
              </a:prstGeom>
              <a:solidFill>
                <a:srgbClr val="2F5EB0"/>
              </a:solidFill>
              <a:ln w="28575"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>
                  <a:solidFill>
                    <a:srgbClr val="2F5EB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grpSp>
            <p:nvGrpSpPr>
              <p:cNvPr id="48" name="组合 47"/>
              <p:cNvGrpSpPr/>
              <p:nvPr/>
            </p:nvGrpSpPr>
            <p:grpSpPr>
              <a:xfrm>
                <a:off x="7144192" y="1817619"/>
                <a:ext cx="357058" cy="261006"/>
                <a:chOff x="7599343" y="3871727"/>
                <a:chExt cx="790674" cy="577975"/>
              </a:xfrm>
              <a:solidFill>
                <a:schemeClr val="bg1"/>
              </a:solidFill>
              <a:effectLst/>
            </p:grpSpPr>
            <p:sp>
              <p:nvSpPr>
                <p:cNvPr id="50" name="任意多边形 85"/>
                <p:cNvSpPr>
                  <a:spLocks noChangeArrowheads="1"/>
                </p:cNvSpPr>
                <p:nvPr/>
              </p:nvSpPr>
              <p:spPr bwMode="auto">
                <a:xfrm>
                  <a:off x="7622726" y="3973484"/>
                  <a:ext cx="628785" cy="476218"/>
                </a:xfrm>
                <a:custGeom>
                  <a:avLst/>
                  <a:gdLst>
                    <a:gd name="T0" fmla="*/ 96105 w 628567"/>
                    <a:gd name="T1" fmla="*/ 192304 h 476598"/>
                    <a:gd name="T2" fmla="*/ 96105 w 628567"/>
                    <a:gd name="T3" fmla="*/ 476598 h 476598"/>
                    <a:gd name="T4" fmla="*/ 0 w 628567"/>
                    <a:gd name="T5" fmla="*/ 476598 h 476598"/>
                    <a:gd name="T6" fmla="*/ 0 w 628567"/>
                    <a:gd name="T7" fmla="*/ 267440 h 476598"/>
                    <a:gd name="T8" fmla="*/ 451079 w 628567"/>
                    <a:gd name="T9" fmla="*/ 149738 h 476598"/>
                    <a:gd name="T10" fmla="*/ 451079 w 628567"/>
                    <a:gd name="T11" fmla="*/ 476598 h 476598"/>
                    <a:gd name="T12" fmla="*/ 354974 w 628567"/>
                    <a:gd name="T13" fmla="*/ 476598 h 476598"/>
                    <a:gd name="T14" fmla="*/ 354974 w 628567"/>
                    <a:gd name="T15" fmla="*/ 196833 h 476598"/>
                    <a:gd name="T16" fmla="*/ 357633 w 628567"/>
                    <a:gd name="T17" fmla="*/ 200277 h 476598"/>
                    <a:gd name="T18" fmla="*/ 359009 w 628567"/>
                    <a:gd name="T19" fmla="*/ 199214 h 476598"/>
                    <a:gd name="T20" fmla="*/ 372907 w 628567"/>
                    <a:gd name="T21" fmla="*/ 215687 h 476598"/>
                    <a:gd name="T22" fmla="*/ 255352 w 628567"/>
                    <a:gd name="T23" fmla="*/ 67803 h 476598"/>
                    <a:gd name="T24" fmla="*/ 273592 w 628567"/>
                    <a:gd name="T25" fmla="*/ 91427 h 476598"/>
                    <a:gd name="T26" fmla="*/ 273592 w 628567"/>
                    <a:gd name="T27" fmla="*/ 476598 h 476598"/>
                    <a:gd name="T28" fmla="*/ 177487 w 628567"/>
                    <a:gd name="T29" fmla="*/ 476598 h 476598"/>
                    <a:gd name="T30" fmla="*/ 177487 w 628567"/>
                    <a:gd name="T31" fmla="*/ 128679 h 476598"/>
                    <a:gd name="T32" fmla="*/ 628567 w 628567"/>
                    <a:gd name="T33" fmla="*/ 0 h 476598"/>
                    <a:gd name="T34" fmla="*/ 628567 w 628567"/>
                    <a:gd name="T35" fmla="*/ 476598 h 476598"/>
                    <a:gd name="T36" fmla="*/ 532462 w 628567"/>
                    <a:gd name="T37" fmla="*/ 476598 h 476598"/>
                    <a:gd name="T38" fmla="*/ 532462 w 628567"/>
                    <a:gd name="T39" fmla="*/ 81079 h 476598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w 628567"/>
                    <a:gd name="T61" fmla="*/ 0 h 476598"/>
                    <a:gd name="T62" fmla="*/ 628567 w 628567"/>
                    <a:gd name="T63" fmla="*/ 476598 h 476598"/>
                  </a:gdLst>
                  <a:ahLst/>
                  <a:cxnLst>
                    <a:cxn ang="T40">
                      <a:pos x="T0" y="T1"/>
                    </a:cxn>
                    <a:cxn ang="T41">
                      <a:pos x="T2" y="T3"/>
                    </a:cxn>
                    <a:cxn ang="T42">
                      <a:pos x="T4" y="T5"/>
                    </a:cxn>
                    <a:cxn ang="T43">
                      <a:pos x="T6" y="T7"/>
                    </a:cxn>
                    <a:cxn ang="T44">
                      <a:pos x="T8" y="T9"/>
                    </a:cxn>
                    <a:cxn ang="T45">
                      <a:pos x="T10" y="T11"/>
                    </a:cxn>
                    <a:cxn ang="T46">
                      <a:pos x="T12" y="T13"/>
                    </a:cxn>
                    <a:cxn ang="T47">
                      <a:pos x="T14" y="T15"/>
                    </a:cxn>
                    <a:cxn ang="T48">
                      <a:pos x="T16" y="T17"/>
                    </a:cxn>
                    <a:cxn ang="T49">
                      <a:pos x="T18" y="T19"/>
                    </a:cxn>
                    <a:cxn ang="T50">
                      <a:pos x="T20" y="T21"/>
                    </a:cxn>
                    <a:cxn ang="T51">
                      <a:pos x="T22" y="T23"/>
                    </a:cxn>
                    <a:cxn ang="T52">
                      <a:pos x="T24" y="T25"/>
                    </a:cxn>
                    <a:cxn ang="T53">
                      <a:pos x="T26" y="T27"/>
                    </a:cxn>
                    <a:cxn ang="T54">
                      <a:pos x="T28" y="T29"/>
                    </a:cxn>
                    <a:cxn ang="T55">
                      <a:pos x="T30" y="T31"/>
                    </a:cxn>
                    <a:cxn ang="T56">
                      <a:pos x="T32" y="T33"/>
                    </a:cxn>
                    <a:cxn ang="T57">
                      <a:pos x="T34" y="T35"/>
                    </a:cxn>
                    <a:cxn ang="T58">
                      <a:pos x="T36" y="T37"/>
                    </a:cxn>
                    <a:cxn ang="T59">
                      <a:pos x="T38" y="T39"/>
                    </a:cxn>
                  </a:cxnLst>
                  <a:rect l="T60" t="T61" r="T62" b="T63"/>
                  <a:pathLst>
                    <a:path w="628567" h="476598">
                      <a:moveTo>
                        <a:pt x="96105" y="192304"/>
                      </a:moveTo>
                      <a:lnTo>
                        <a:pt x="96105" y="476598"/>
                      </a:lnTo>
                      <a:lnTo>
                        <a:pt x="0" y="476598"/>
                      </a:lnTo>
                      <a:lnTo>
                        <a:pt x="0" y="267440"/>
                      </a:lnTo>
                      <a:close/>
                      <a:moveTo>
                        <a:pt x="451079" y="149738"/>
                      </a:moveTo>
                      <a:lnTo>
                        <a:pt x="451079" y="476598"/>
                      </a:lnTo>
                      <a:lnTo>
                        <a:pt x="354974" y="476598"/>
                      </a:lnTo>
                      <a:lnTo>
                        <a:pt x="354974" y="196833"/>
                      </a:lnTo>
                      <a:lnTo>
                        <a:pt x="357633" y="200277"/>
                      </a:lnTo>
                      <a:lnTo>
                        <a:pt x="359009" y="199214"/>
                      </a:lnTo>
                      <a:lnTo>
                        <a:pt x="372907" y="215687"/>
                      </a:lnTo>
                      <a:close/>
                      <a:moveTo>
                        <a:pt x="255352" y="67803"/>
                      </a:moveTo>
                      <a:lnTo>
                        <a:pt x="273592" y="91427"/>
                      </a:lnTo>
                      <a:lnTo>
                        <a:pt x="273592" y="476598"/>
                      </a:lnTo>
                      <a:lnTo>
                        <a:pt x="177487" y="476598"/>
                      </a:lnTo>
                      <a:lnTo>
                        <a:pt x="177487" y="128679"/>
                      </a:lnTo>
                      <a:close/>
                      <a:moveTo>
                        <a:pt x="628567" y="0"/>
                      </a:moveTo>
                      <a:lnTo>
                        <a:pt x="628567" y="476598"/>
                      </a:lnTo>
                      <a:lnTo>
                        <a:pt x="532462" y="476598"/>
                      </a:lnTo>
                      <a:lnTo>
                        <a:pt x="532462" y="8107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extLst>
                  <a:ext uri="{91240B29-F687-4F45-9708-019B960494DF}">
                    <a14:hiddenLine xmlns:a14="http://schemas.microsoft.com/office/drawing/2010/main" w="25400">
                      <a:solidFill>
                        <a:srgbClr val="000000"/>
                      </a:solidFill>
                      <a:bevel/>
                    </a14:hiddenLine>
                  </a:ext>
                </a:extLst>
              </p:spPr>
              <p:txBody>
                <a:bodyPr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/>
                  <a:endParaRPr lang="zh-CN" altLang="zh-CN" b="1">
                    <a:solidFill>
                      <a:srgbClr val="2F5EB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51" name="任意多边形 86"/>
                <p:cNvSpPr>
                  <a:spLocks noChangeArrowheads="1"/>
                </p:cNvSpPr>
                <p:nvPr/>
              </p:nvSpPr>
              <p:spPr bwMode="auto">
                <a:xfrm rot="13790841">
                  <a:off x="7831852" y="3639218"/>
                  <a:ext cx="325655" cy="790674"/>
                </a:xfrm>
                <a:custGeom>
                  <a:avLst/>
                  <a:gdLst>
                    <a:gd name="T0" fmla="*/ 97660 w 325915"/>
                    <a:gd name="T1" fmla="*/ 790400 h 790400"/>
                    <a:gd name="T2" fmla="*/ 0 w 325915"/>
                    <a:gd name="T3" fmla="*/ 664808 h 790400"/>
                    <a:gd name="T4" fmla="*/ 70970 w 325915"/>
                    <a:gd name="T5" fmla="*/ 664808 h 790400"/>
                    <a:gd name="T6" fmla="*/ 70970 w 325915"/>
                    <a:gd name="T7" fmla="*/ 320500 h 790400"/>
                    <a:gd name="T8" fmla="*/ 92523 w 325915"/>
                    <a:gd name="T9" fmla="*/ 320500 h 790400"/>
                    <a:gd name="T10" fmla="*/ 92598 w 325915"/>
                    <a:gd name="T11" fmla="*/ 318763 h 790400"/>
                    <a:gd name="T12" fmla="*/ 259805 w 325915"/>
                    <a:gd name="T13" fmla="*/ 326009 h 790400"/>
                    <a:gd name="T14" fmla="*/ 271953 w 325915"/>
                    <a:gd name="T15" fmla="*/ 0 h 790400"/>
                    <a:gd name="T16" fmla="*/ 325915 w 325915"/>
                    <a:gd name="T17" fmla="*/ 2011 h 790400"/>
                    <a:gd name="T18" fmla="*/ 311729 w 325915"/>
                    <a:gd name="T19" fmla="*/ 382747 h 790400"/>
                    <a:gd name="T20" fmla="*/ 257766 w 325915"/>
                    <a:gd name="T21" fmla="*/ 380736 h 790400"/>
                    <a:gd name="T22" fmla="*/ 257794 w 325915"/>
                    <a:gd name="T23" fmla="*/ 379973 h 790400"/>
                    <a:gd name="T24" fmla="*/ 124349 w 325915"/>
                    <a:gd name="T25" fmla="*/ 374190 h 790400"/>
                    <a:gd name="T26" fmla="*/ 124349 w 325915"/>
                    <a:gd name="T27" fmla="*/ 664808 h 790400"/>
                    <a:gd name="T28" fmla="*/ 195319 w 325915"/>
                    <a:gd name="T29" fmla="*/ 664808 h 790400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w 325915"/>
                    <a:gd name="T46" fmla="*/ 0 h 790400"/>
                    <a:gd name="T47" fmla="*/ 325915 w 325915"/>
                    <a:gd name="T48" fmla="*/ 790400 h 790400"/>
                  </a:gdLst>
                  <a:ahLst/>
                  <a:cxnLst>
                    <a:cxn ang="T30">
                      <a:pos x="T0" y="T1"/>
                    </a:cxn>
                    <a:cxn ang="T31">
                      <a:pos x="T2" y="T3"/>
                    </a:cxn>
                    <a:cxn ang="T32">
                      <a:pos x="T4" y="T5"/>
                    </a:cxn>
                    <a:cxn ang="T33">
                      <a:pos x="T6" y="T7"/>
                    </a:cxn>
                    <a:cxn ang="T34">
                      <a:pos x="T8" y="T9"/>
                    </a:cxn>
                    <a:cxn ang="T35">
                      <a:pos x="T10" y="T11"/>
                    </a:cxn>
                    <a:cxn ang="T36">
                      <a:pos x="T12" y="T13"/>
                    </a:cxn>
                    <a:cxn ang="T37">
                      <a:pos x="T14" y="T15"/>
                    </a:cxn>
                    <a:cxn ang="T38">
                      <a:pos x="T16" y="T17"/>
                    </a:cxn>
                    <a:cxn ang="T39">
                      <a:pos x="T18" y="T19"/>
                    </a:cxn>
                    <a:cxn ang="T40">
                      <a:pos x="T20" y="T21"/>
                    </a:cxn>
                    <a:cxn ang="T41">
                      <a:pos x="T22" y="T23"/>
                    </a:cxn>
                    <a:cxn ang="T42">
                      <a:pos x="T24" y="T25"/>
                    </a:cxn>
                    <a:cxn ang="T43">
                      <a:pos x="T26" y="T27"/>
                    </a:cxn>
                    <a:cxn ang="T44">
                      <a:pos x="T28" y="T29"/>
                    </a:cxn>
                  </a:cxnLst>
                  <a:rect l="T45" t="T46" r="T47" b="T48"/>
                  <a:pathLst>
                    <a:path w="325915" h="790400">
                      <a:moveTo>
                        <a:pt x="97660" y="790400"/>
                      </a:moveTo>
                      <a:lnTo>
                        <a:pt x="0" y="664808"/>
                      </a:lnTo>
                      <a:lnTo>
                        <a:pt x="70970" y="664808"/>
                      </a:lnTo>
                      <a:lnTo>
                        <a:pt x="70970" y="320500"/>
                      </a:lnTo>
                      <a:lnTo>
                        <a:pt x="92523" y="320500"/>
                      </a:lnTo>
                      <a:lnTo>
                        <a:pt x="92598" y="318763"/>
                      </a:lnTo>
                      <a:lnTo>
                        <a:pt x="259805" y="326009"/>
                      </a:lnTo>
                      <a:lnTo>
                        <a:pt x="271953" y="0"/>
                      </a:lnTo>
                      <a:lnTo>
                        <a:pt x="325915" y="2011"/>
                      </a:lnTo>
                      <a:lnTo>
                        <a:pt x="311729" y="382747"/>
                      </a:lnTo>
                      <a:lnTo>
                        <a:pt x="257766" y="380736"/>
                      </a:lnTo>
                      <a:lnTo>
                        <a:pt x="257794" y="379973"/>
                      </a:lnTo>
                      <a:lnTo>
                        <a:pt x="124349" y="374190"/>
                      </a:lnTo>
                      <a:lnTo>
                        <a:pt x="124349" y="664808"/>
                      </a:lnTo>
                      <a:lnTo>
                        <a:pt x="195319" y="66480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extLst>
                  <a:ext uri="{91240B29-F687-4F45-9708-019B960494DF}">
                    <a14:hiddenLine xmlns:a14="http://schemas.microsoft.com/office/drawing/2010/main" w="25400">
                      <a:solidFill>
                        <a:srgbClr val="000000"/>
                      </a:solidFill>
                      <a:bevel/>
                    </a14:hiddenLine>
                  </a:ext>
                </a:extLst>
              </p:spPr>
              <p:txBody>
                <a:bodyPr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/>
                  <a:endParaRPr lang="zh-CN" altLang="zh-CN" b="1">
                    <a:solidFill>
                      <a:srgbClr val="2F5EB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</p:grpSp>
      </p:grpSp>
      <p:sp>
        <p:nvSpPr>
          <p:cNvPr id="40" name="矩形 5">
            <a:extLst>
              <a:ext uri="{FF2B5EF4-FFF2-40B4-BE49-F238E27FC236}">
                <a16:creationId xmlns:a16="http://schemas.microsoft.com/office/drawing/2014/main" xmlns="" id="{45C26CBB-7CD7-45A8-AA6B-48924FA7C1F1}"/>
              </a:ext>
            </a:extLst>
          </p:cNvPr>
          <p:cNvSpPr/>
          <p:nvPr/>
        </p:nvSpPr>
        <p:spPr>
          <a:xfrm>
            <a:off x="9976569" y="6493142"/>
            <a:ext cx="1018294" cy="111815"/>
          </a:xfrm>
          <a:custGeom>
            <a:avLst/>
            <a:gdLst>
              <a:gd name="connsiteX0" fmla="*/ 0 w 926584"/>
              <a:gd name="connsiteY0" fmla="*/ 0 h 118098"/>
              <a:gd name="connsiteX1" fmla="*/ 926584 w 926584"/>
              <a:gd name="connsiteY1" fmla="*/ 0 h 118098"/>
              <a:gd name="connsiteX2" fmla="*/ 926584 w 926584"/>
              <a:gd name="connsiteY2" fmla="*/ 118098 h 118098"/>
              <a:gd name="connsiteX3" fmla="*/ 0 w 926584"/>
              <a:gd name="connsiteY3" fmla="*/ 118098 h 118098"/>
              <a:gd name="connsiteX4" fmla="*/ 0 w 926584"/>
              <a:gd name="connsiteY4" fmla="*/ 0 h 118098"/>
              <a:gd name="connsiteX0-1" fmla="*/ 55821 w 982405"/>
              <a:gd name="connsiteY0-2" fmla="*/ 0 h 144680"/>
              <a:gd name="connsiteX1-3" fmla="*/ 982405 w 982405"/>
              <a:gd name="connsiteY1-4" fmla="*/ 0 h 144680"/>
              <a:gd name="connsiteX2-5" fmla="*/ 982405 w 982405"/>
              <a:gd name="connsiteY2-6" fmla="*/ 118098 h 144680"/>
              <a:gd name="connsiteX3-7" fmla="*/ 0 w 982405"/>
              <a:gd name="connsiteY3-8" fmla="*/ 144680 h 144680"/>
              <a:gd name="connsiteX4-9" fmla="*/ 55821 w 982405"/>
              <a:gd name="connsiteY4-10" fmla="*/ 0 h 144680"/>
              <a:gd name="connsiteX0-11" fmla="*/ 55821 w 998354"/>
              <a:gd name="connsiteY0-12" fmla="*/ 0 h 147338"/>
              <a:gd name="connsiteX1-13" fmla="*/ 982405 w 998354"/>
              <a:gd name="connsiteY1-14" fmla="*/ 0 h 147338"/>
              <a:gd name="connsiteX2-15" fmla="*/ 998354 w 998354"/>
              <a:gd name="connsiteY2-16" fmla="*/ 147338 h 147338"/>
              <a:gd name="connsiteX3-17" fmla="*/ 0 w 998354"/>
              <a:gd name="connsiteY3-18" fmla="*/ 144680 h 147338"/>
              <a:gd name="connsiteX4-19" fmla="*/ 55821 w 998354"/>
              <a:gd name="connsiteY4-20" fmla="*/ 0 h 147338"/>
              <a:gd name="connsiteX0-21" fmla="*/ 84307 w 1026840"/>
              <a:gd name="connsiteY0-22" fmla="*/ 0 h 150534"/>
              <a:gd name="connsiteX1-23" fmla="*/ 1010891 w 1026840"/>
              <a:gd name="connsiteY1-24" fmla="*/ 0 h 150534"/>
              <a:gd name="connsiteX2-25" fmla="*/ 1026840 w 1026840"/>
              <a:gd name="connsiteY2-26" fmla="*/ 147338 h 150534"/>
              <a:gd name="connsiteX3-27" fmla="*/ 0 w 1026840"/>
              <a:gd name="connsiteY3-28" fmla="*/ 150534 h 150534"/>
              <a:gd name="connsiteX4-29" fmla="*/ 84307 w 1026840"/>
              <a:gd name="connsiteY4-30" fmla="*/ 0 h 150534"/>
              <a:gd name="connsiteX0-31" fmla="*/ 84307 w 1021143"/>
              <a:gd name="connsiteY0-32" fmla="*/ 0 h 153193"/>
              <a:gd name="connsiteX1-33" fmla="*/ 1010891 w 1021143"/>
              <a:gd name="connsiteY1-34" fmla="*/ 0 h 153193"/>
              <a:gd name="connsiteX2-35" fmla="*/ 1021143 w 1021143"/>
              <a:gd name="connsiteY2-36" fmla="*/ 153193 h 153193"/>
              <a:gd name="connsiteX3-37" fmla="*/ 0 w 1021143"/>
              <a:gd name="connsiteY3-38" fmla="*/ 150534 h 153193"/>
              <a:gd name="connsiteX4-39" fmla="*/ 84307 w 1021143"/>
              <a:gd name="connsiteY4-40" fmla="*/ 0 h 153193"/>
              <a:gd name="connsiteX0-41" fmla="*/ 92853 w 1021143"/>
              <a:gd name="connsiteY0-42" fmla="*/ 0 h 153193"/>
              <a:gd name="connsiteX1-43" fmla="*/ 1010891 w 1021143"/>
              <a:gd name="connsiteY1-44" fmla="*/ 0 h 153193"/>
              <a:gd name="connsiteX2-45" fmla="*/ 1021143 w 1021143"/>
              <a:gd name="connsiteY2-46" fmla="*/ 153193 h 153193"/>
              <a:gd name="connsiteX3-47" fmla="*/ 0 w 1021143"/>
              <a:gd name="connsiteY3-48" fmla="*/ 150534 h 153193"/>
              <a:gd name="connsiteX4-49" fmla="*/ 92853 w 1021143"/>
              <a:gd name="connsiteY4-50" fmla="*/ 0 h 153193"/>
              <a:gd name="connsiteX0-51" fmla="*/ 90004 w 1018294"/>
              <a:gd name="connsiteY0-52" fmla="*/ 0 h 153193"/>
              <a:gd name="connsiteX1-53" fmla="*/ 1008042 w 1018294"/>
              <a:gd name="connsiteY1-54" fmla="*/ 0 h 153193"/>
              <a:gd name="connsiteX2-55" fmla="*/ 1018294 w 1018294"/>
              <a:gd name="connsiteY2-56" fmla="*/ 153193 h 153193"/>
              <a:gd name="connsiteX3-57" fmla="*/ 0 w 1018294"/>
              <a:gd name="connsiteY3-58" fmla="*/ 142728 h 153193"/>
              <a:gd name="connsiteX4-59" fmla="*/ 90004 w 1018294"/>
              <a:gd name="connsiteY4-60" fmla="*/ 0 h 15319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018294" h="153193">
                <a:moveTo>
                  <a:pt x="90004" y="0"/>
                </a:moveTo>
                <a:lnTo>
                  <a:pt x="1008042" y="0"/>
                </a:lnTo>
                <a:lnTo>
                  <a:pt x="1018294" y="153193"/>
                </a:lnTo>
                <a:lnTo>
                  <a:pt x="0" y="142728"/>
                </a:lnTo>
                <a:lnTo>
                  <a:pt x="90004" y="0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矩形 40">
            <a:extLst>
              <a:ext uri="{FF2B5EF4-FFF2-40B4-BE49-F238E27FC236}">
                <a16:creationId xmlns:a16="http://schemas.microsoft.com/office/drawing/2014/main" xmlns="" id="{A491D6ED-697C-40C6-9742-BBA7E4A00D6E}"/>
              </a:ext>
            </a:extLst>
          </p:cNvPr>
          <p:cNvSpPr/>
          <p:nvPr/>
        </p:nvSpPr>
        <p:spPr>
          <a:xfrm>
            <a:off x="10067547" y="6500520"/>
            <a:ext cx="1646664" cy="392242"/>
          </a:xfrm>
          <a:prstGeom prst="rect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xmlns="" id="{205E6A58-5FD7-4CDF-91A3-EABCE5E40B23}"/>
              </a:ext>
            </a:extLst>
          </p:cNvPr>
          <p:cNvSpPr txBox="1"/>
          <p:nvPr/>
        </p:nvSpPr>
        <p:spPr>
          <a:xfrm>
            <a:off x="10141163" y="6525201"/>
            <a:ext cx="1489985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CN" sz="1400" dirty="0" err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www.mcgs.cn</a:t>
            </a:r>
            <a:endParaRPr lang="zh-CN" altLang="en-US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5335588" y="3741738"/>
            <a:ext cx="12195175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  <a:t/>
            </a:r>
            <a:br>
              <a:rPr kumimoji="0" lang="zh-CN" altLang="zh-CN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</a:br>
            <a:endParaRPr kumimoji="0" lang="zh-CN" altLang="zh-CN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39" name="文本框 9">
            <a:extLst>
              <a:ext uri="{FF2B5EF4-FFF2-40B4-BE49-F238E27FC236}">
                <a16:creationId xmlns:a16="http://schemas.microsoft.com/office/drawing/2014/main" xmlns="" id="{338F0905-05BA-4AC7-96A0-5F5AF91047DC}"/>
              </a:ext>
            </a:extLst>
          </p:cNvPr>
          <p:cNvSpPr txBox="1"/>
          <p:nvPr/>
        </p:nvSpPr>
        <p:spPr>
          <a:xfrm>
            <a:off x="985019" y="176185"/>
            <a:ext cx="5328592" cy="43858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dirty="0">
                <a:solidFill>
                  <a:srgbClr val="1E497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VNC</a:t>
            </a:r>
            <a:r>
              <a:rPr lang="zh-CN" altLang="en-US" sz="2400" dirty="0">
                <a:solidFill>
                  <a:srgbClr val="1E497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远程监控方案</a:t>
            </a:r>
            <a:r>
              <a:rPr lang="en-US" altLang="zh-CN" sz="2400" dirty="0" smtClean="0">
                <a:solidFill>
                  <a:srgbClr val="1E497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_</a:t>
            </a:r>
            <a:r>
              <a:rPr lang="zh-CN" altLang="en-US" sz="2400" dirty="0" smtClean="0">
                <a:solidFill>
                  <a:srgbClr val="1E497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工具</a:t>
            </a:r>
            <a:r>
              <a:rPr lang="zh-CN" altLang="en-US" sz="2400" dirty="0">
                <a:solidFill>
                  <a:srgbClr val="1E497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功能</a:t>
            </a:r>
            <a:endParaRPr lang="en-US" altLang="zh-CN" sz="2400" dirty="0">
              <a:solidFill>
                <a:srgbClr val="1E497D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6" name="TextBox 7"/>
          <p:cNvSpPr>
            <a:spLocks noChangeArrowheads="1"/>
          </p:cNvSpPr>
          <p:nvPr/>
        </p:nvSpPr>
        <p:spPr bwMode="auto">
          <a:xfrm>
            <a:off x="913009" y="1700808"/>
            <a:ext cx="11161241" cy="7386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、实施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步骤</a:t>
            </a:r>
            <a:endParaRPr lang="en-US" altLang="zh-CN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）插入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U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盘包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进入升级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-VNC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部署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工具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部署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VNC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，部署成功，点击确认后重启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TPC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初始密码：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11111111)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endParaRPr lang="en-US" altLang="zh-CN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32433" y="2466152"/>
            <a:ext cx="6703815" cy="3961346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2" name="矩形 1"/>
          <p:cNvSpPr/>
          <p:nvPr/>
        </p:nvSpPr>
        <p:spPr>
          <a:xfrm>
            <a:off x="5233491" y="3501008"/>
            <a:ext cx="1800200" cy="50405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矩形 42"/>
          <p:cNvSpPr/>
          <p:nvPr/>
        </p:nvSpPr>
        <p:spPr>
          <a:xfrm>
            <a:off x="5737547" y="4761148"/>
            <a:ext cx="816545" cy="25202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矩形 51"/>
          <p:cNvSpPr/>
          <p:nvPr/>
        </p:nvSpPr>
        <p:spPr>
          <a:xfrm>
            <a:off x="5233491" y="5229200"/>
            <a:ext cx="1800200" cy="36004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5" name="直接箭头连接符 4"/>
          <p:cNvCxnSpPr>
            <a:stCxn id="2" idx="2"/>
          </p:cNvCxnSpPr>
          <p:nvPr/>
        </p:nvCxnSpPr>
        <p:spPr>
          <a:xfrm>
            <a:off x="6133591" y="4005064"/>
            <a:ext cx="0" cy="756084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直接箭头连接符 52"/>
          <p:cNvCxnSpPr>
            <a:stCxn id="43" idx="2"/>
          </p:cNvCxnSpPr>
          <p:nvPr/>
        </p:nvCxnSpPr>
        <p:spPr>
          <a:xfrm>
            <a:off x="6145820" y="5013176"/>
            <a:ext cx="0" cy="216024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042389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 advClick="0" advTm="2000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蓝色大气ppt模板"/>
  <p:tag name="ISPRING_FIRST_PUBLISH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OPIC_ID" val="2869567"/>
  <p:tag name="KSO_WM_TEMPLATE_OUTLINE_ID" val="6"/>
  <p:tag name="KSO_WM_TEMPLATE_SCENE_ID" val="1"/>
  <p:tag name="KSO_WM_TEMPLATE_JOB_ID" val="6"/>
  <p:tag name="KSO_WM_TEMPLATE_TOPIC_DEFAULT" val="0"/>
</p:tagLst>
</file>

<file path=ppt/theme/theme1.xml><?xml version="1.0" encoding="utf-8"?>
<a:theme xmlns:a="http://schemas.openxmlformats.org/drawingml/2006/main" name="千图网海量PPT模板www.58pic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15974</TotalTime>
  <Words>939</Words>
  <Application>Microsoft Office PowerPoint</Application>
  <PresentationFormat>自定义</PresentationFormat>
  <Paragraphs>215</Paragraphs>
  <Slides>23</Slides>
  <Notes>23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4" baseType="lpstr">
      <vt:lpstr>千图网海量PPT模板www.58pic.com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lh</dc:creator>
  <cp:lastModifiedBy>lh</cp:lastModifiedBy>
  <cp:revision>148</cp:revision>
  <cp:lastPrinted>2019-05-15T09:11:31Z</cp:lastPrinted>
  <dcterms:created xsi:type="dcterms:W3CDTF">2015-12-27T01:24:00Z</dcterms:created>
  <dcterms:modified xsi:type="dcterms:W3CDTF">2021-06-01T07:14:33Z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2052-10.1.0.7400</vt:lpwstr>
  </property>
  <property fmtid="{D5CDD505-2E9C-101B-9397-08002B2CF9AE}" pid="3" name="KSORubyTemplateID">
    <vt:lpwstr>2</vt:lpwstr>
  </property>
</Properties>
</file>